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611F"/>
    <a:srgbClr val="EB70BD"/>
    <a:srgbClr val="4C4C4C"/>
    <a:srgbClr val="73D9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7458" autoAdjust="0"/>
    <p:restoredTop sz="96327"/>
  </p:normalViewPr>
  <p:slideViewPr>
    <p:cSldViewPr snapToGrid="0" showGuides="1">
      <p:cViewPr varScale="1">
        <p:scale>
          <a:sx n="112" d="100"/>
          <a:sy n="112" d="100"/>
        </p:scale>
        <p:origin x="2000" y="200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01;g24a377ca74a_0_0">
            <a:extLst>
              <a:ext uri="{FF2B5EF4-FFF2-40B4-BE49-F238E27FC236}">
                <a16:creationId xmlns:a16="http://schemas.microsoft.com/office/drawing/2014/main" id="{D7C27270-CEEB-9317-70B6-3B682329DC50}"/>
              </a:ext>
            </a:extLst>
          </p:cNvPr>
          <p:cNvSpPr/>
          <p:nvPr userDrawn="1"/>
        </p:nvSpPr>
        <p:spPr>
          <a:xfrm>
            <a:off x="-1" y="11575"/>
            <a:ext cx="10691813" cy="75481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spcFirstLastPara="1" wrap="square" lIns="80176" tIns="80176" rIns="80176" bIns="80176" anchor="ctr" anchorCtr="0">
            <a:noAutofit/>
          </a:bodyPr>
          <a:lstStyle/>
          <a:p>
            <a:pPr>
              <a:buSzPts val="1400"/>
            </a:pPr>
            <a:endParaRPr sz="1228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BBCF00-4EE6-5C51-74BE-D2C6FA609A9E}"/>
              </a:ext>
            </a:extLst>
          </p:cNvPr>
          <p:cNvSpPr/>
          <p:nvPr userDrawn="1"/>
        </p:nvSpPr>
        <p:spPr>
          <a:xfrm>
            <a:off x="170436" y="748142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9" name="Parallelogram 8">
            <a:extLst>
              <a:ext uri="{FF2B5EF4-FFF2-40B4-BE49-F238E27FC236}">
                <a16:creationId xmlns:a16="http://schemas.microsoft.com/office/drawing/2014/main" id="{6F755FE8-03EE-41FC-FB80-3F429CA490C6}"/>
              </a:ext>
            </a:extLst>
          </p:cNvPr>
          <p:cNvSpPr/>
          <p:nvPr userDrawn="1"/>
        </p:nvSpPr>
        <p:spPr>
          <a:xfrm>
            <a:off x="268642" y="883413"/>
            <a:ext cx="2571902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Prior Learning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pic>
        <p:nvPicPr>
          <p:cNvPr id="10" name="Google Shape;337;p4">
            <a:extLst>
              <a:ext uri="{FF2B5EF4-FFF2-40B4-BE49-F238E27FC236}">
                <a16:creationId xmlns:a16="http://schemas.microsoft.com/office/drawing/2014/main" id="{5BBF975D-CA04-64B5-4D1B-5345E7C3276B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170436" y="229685"/>
            <a:ext cx="510211" cy="21866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2;p18">
            <a:extLst>
              <a:ext uri="{FF2B5EF4-FFF2-40B4-BE49-F238E27FC236}">
                <a16:creationId xmlns:a16="http://schemas.microsoft.com/office/drawing/2014/main" id="{F1F0FC0E-DB30-9DF0-C80D-2FDA8850AF79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230170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" name="Google Shape;23;p18">
            <a:extLst>
              <a:ext uri="{FF2B5EF4-FFF2-40B4-BE49-F238E27FC236}">
                <a16:creationId xmlns:a16="http://schemas.microsoft.com/office/drawing/2014/main" id="{F9C5FF43-5853-423E-C914-8914353170D7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xfrm>
            <a:off x="3393167" y="7006700"/>
            <a:ext cx="5184124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24;p18">
            <a:extLst>
              <a:ext uri="{FF2B5EF4-FFF2-40B4-BE49-F238E27FC236}">
                <a16:creationId xmlns:a16="http://schemas.microsoft.com/office/drawing/2014/main" id="{5AC00F1D-905B-B311-1F60-F5885E8CB8C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019428" y="7006699"/>
            <a:ext cx="1342527" cy="402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780923-3647-7CBB-B5B1-3A3A4AB5A0A6}"/>
              </a:ext>
            </a:extLst>
          </p:cNvPr>
          <p:cNvSpPr/>
          <p:nvPr userDrawn="1"/>
        </p:nvSpPr>
        <p:spPr>
          <a:xfrm>
            <a:off x="170436" y="2451814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E6139CF0-D989-26E2-EFE0-9852DD1C1133}"/>
              </a:ext>
            </a:extLst>
          </p:cNvPr>
          <p:cNvSpPr/>
          <p:nvPr userDrawn="1"/>
        </p:nvSpPr>
        <p:spPr>
          <a:xfrm>
            <a:off x="268642" y="2587085"/>
            <a:ext cx="2571902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We are learning…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44CAF8-9776-852F-5E84-10B8B9CB19EF}"/>
              </a:ext>
            </a:extLst>
          </p:cNvPr>
          <p:cNvSpPr/>
          <p:nvPr userDrawn="1"/>
        </p:nvSpPr>
        <p:spPr>
          <a:xfrm>
            <a:off x="170436" y="4136235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EDD6C8D4-66A5-F740-D0A8-8E6D43CC15C9}"/>
              </a:ext>
            </a:extLst>
          </p:cNvPr>
          <p:cNvSpPr/>
          <p:nvPr userDrawn="1"/>
        </p:nvSpPr>
        <p:spPr>
          <a:xfrm>
            <a:off x="268642" y="4271506"/>
            <a:ext cx="2367186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Equipment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9BE08CE-4308-9F58-BFA0-580387C1F541}"/>
              </a:ext>
            </a:extLst>
          </p:cNvPr>
          <p:cNvSpPr/>
          <p:nvPr userDrawn="1"/>
        </p:nvSpPr>
        <p:spPr>
          <a:xfrm>
            <a:off x="170436" y="5839907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19" name="Parallelogram 18">
            <a:extLst>
              <a:ext uri="{FF2B5EF4-FFF2-40B4-BE49-F238E27FC236}">
                <a16:creationId xmlns:a16="http://schemas.microsoft.com/office/drawing/2014/main" id="{A82449DE-CE0D-BE15-0706-52B25E127CE7}"/>
              </a:ext>
            </a:extLst>
          </p:cNvPr>
          <p:cNvSpPr/>
          <p:nvPr userDrawn="1"/>
        </p:nvSpPr>
        <p:spPr>
          <a:xfrm>
            <a:off x="268642" y="5975178"/>
            <a:ext cx="2571902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Assessment Overview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81356D-9511-390F-9528-48EA3DB3C508}"/>
              </a:ext>
            </a:extLst>
          </p:cNvPr>
          <p:cNvSpPr/>
          <p:nvPr userDrawn="1"/>
        </p:nvSpPr>
        <p:spPr>
          <a:xfrm>
            <a:off x="5435455" y="748142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1" name="Parallelogram 20">
            <a:extLst>
              <a:ext uri="{FF2B5EF4-FFF2-40B4-BE49-F238E27FC236}">
                <a16:creationId xmlns:a16="http://schemas.microsoft.com/office/drawing/2014/main" id="{556F3AB2-8D40-CE1B-81CD-C65BB5D2715B}"/>
              </a:ext>
            </a:extLst>
          </p:cNvPr>
          <p:cNvSpPr/>
          <p:nvPr userDrawn="1"/>
        </p:nvSpPr>
        <p:spPr>
          <a:xfrm>
            <a:off x="5533661" y="883413"/>
            <a:ext cx="2571902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i="0" dirty="0">
                <a:solidFill>
                  <a:srgbClr val="4C4C4C"/>
                </a:solidFill>
                <a:latin typeface="Montserrat" pitchFamily="2" charset="77"/>
                <a:ea typeface="Montserrat"/>
                <a:cs typeface="Sarabun" pitchFamily="2" charset="-34"/>
                <a:sym typeface="Sarabun"/>
              </a:rPr>
              <a:t>Unit Focus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A4B4C54-65E3-FFBF-E726-69CD31191DEB}"/>
              </a:ext>
            </a:extLst>
          </p:cNvPr>
          <p:cNvSpPr/>
          <p:nvPr userDrawn="1"/>
        </p:nvSpPr>
        <p:spPr>
          <a:xfrm>
            <a:off x="5435455" y="2451814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3" name="Parallelogram 22">
            <a:extLst>
              <a:ext uri="{FF2B5EF4-FFF2-40B4-BE49-F238E27FC236}">
                <a16:creationId xmlns:a16="http://schemas.microsoft.com/office/drawing/2014/main" id="{A6CE14FE-2216-393D-C33A-A2990D9288DA}"/>
              </a:ext>
            </a:extLst>
          </p:cNvPr>
          <p:cNvSpPr/>
          <p:nvPr userDrawn="1"/>
        </p:nvSpPr>
        <p:spPr>
          <a:xfrm>
            <a:off x="5533661" y="2587085"/>
            <a:ext cx="2571902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i="0" dirty="0">
                <a:solidFill>
                  <a:srgbClr val="4C4C4C"/>
                </a:solidFill>
                <a:latin typeface="Montserrat" pitchFamily="2" charset="77"/>
                <a:ea typeface="Montserrat"/>
                <a:cs typeface="Sarabun" pitchFamily="2" charset="-34"/>
                <a:sym typeface="Sarabun"/>
              </a:rPr>
              <a:t>Key Questions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221CA50-E00A-ABC2-32EE-45C443039508}"/>
              </a:ext>
            </a:extLst>
          </p:cNvPr>
          <p:cNvSpPr/>
          <p:nvPr userDrawn="1"/>
        </p:nvSpPr>
        <p:spPr>
          <a:xfrm>
            <a:off x="5435455" y="4136235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8FD614BA-0356-5C21-6E33-D1D8532400B2}"/>
              </a:ext>
            </a:extLst>
          </p:cNvPr>
          <p:cNvSpPr/>
          <p:nvPr userDrawn="1"/>
        </p:nvSpPr>
        <p:spPr>
          <a:xfrm>
            <a:off x="5533661" y="4271506"/>
            <a:ext cx="2571902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i="0" dirty="0">
                <a:solidFill>
                  <a:srgbClr val="4C4C4C"/>
                </a:solidFill>
                <a:latin typeface="Montserrat" pitchFamily="2" charset="77"/>
                <a:ea typeface="Montserrat"/>
                <a:cs typeface="Sarabun" pitchFamily="2" charset="-34"/>
                <a:sym typeface="Sarabun"/>
              </a:rPr>
              <a:t>Rules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AC7E382-70A1-0AE6-31E4-994418AB206E}"/>
              </a:ext>
            </a:extLst>
          </p:cNvPr>
          <p:cNvSpPr/>
          <p:nvPr userDrawn="1"/>
        </p:nvSpPr>
        <p:spPr>
          <a:xfrm>
            <a:off x="5435455" y="5839907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7" name="Parallelogram 26">
            <a:extLst>
              <a:ext uri="{FF2B5EF4-FFF2-40B4-BE49-F238E27FC236}">
                <a16:creationId xmlns:a16="http://schemas.microsoft.com/office/drawing/2014/main" id="{2D992DF6-BAF7-D625-5F9C-068B84CAA357}"/>
              </a:ext>
            </a:extLst>
          </p:cNvPr>
          <p:cNvSpPr/>
          <p:nvPr userDrawn="1"/>
        </p:nvSpPr>
        <p:spPr>
          <a:xfrm>
            <a:off x="2751960" y="4271506"/>
            <a:ext cx="2367186" cy="283345"/>
          </a:xfrm>
          <a:prstGeom prst="parallelogram">
            <a:avLst/>
          </a:prstGeom>
          <a:solidFill>
            <a:srgbClr val="E5611F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Vocabulary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8" name="Google Shape;102;g24a377ca74a_0_0">
            <a:extLst>
              <a:ext uri="{FF2B5EF4-FFF2-40B4-BE49-F238E27FC236}">
                <a16:creationId xmlns:a16="http://schemas.microsoft.com/office/drawing/2014/main" id="{9237B64C-A29B-2063-804C-2AED62F11681}"/>
              </a:ext>
            </a:extLst>
          </p:cNvPr>
          <p:cNvSpPr txBox="1">
            <a:spLocks/>
          </p:cNvSpPr>
          <p:nvPr userDrawn="1"/>
        </p:nvSpPr>
        <p:spPr>
          <a:xfrm>
            <a:off x="7447782" y="209624"/>
            <a:ext cx="3048661" cy="283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 algn="r">
              <a:lnSpc>
                <a:spcPct val="115000"/>
              </a:lnSpc>
              <a:spcBef>
                <a:spcPts val="0"/>
              </a:spcBef>
              <a:buSzPts val="2200"/>
              <a:buNone/>
            </a:pPr>
            <a:r>
              <a:rPr lang="en-GB" sz="1579" b="1" dirty="0">
                <a:solidFill>
                  <a:srgbClr val="E5611F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Knowledge Organiser</a:t>
            </a:r>
            <a:endParaRPr lang="en-GB" sz="1579" b="1" dirty="0">
              <a:solidFill>
                <a:srgbClr val="E5611F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266224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15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90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25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901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59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717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48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39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5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3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0C3B-2630-C648-838A-97B26A7EC5A0}" type="datetimeFigureOut">
              <a:rPr lang="en-US" smtClean="0"/>
              <a:t>5/7/24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306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102;g24a377ca74a_0_0">
            <a:extLst>
              <a:ext uri="{FF2B5EF4-FFF2-40B4-BE49-F238E27FC236}">
                <a16:creationId xmlns:a16="http://schemas.microsoft.com/office/drawing/2014/main" id="{9F68F037-9714-97B7-91B8-EAC605FB8B4F}"/>
              </a:ext>
            </a:extLst>
          </p:cNvPr>
          <p:cNvSpPr txBox="1">
            <a:spLocks/>
          </p:cNvSpPr>
          <p:nvPr/>
        </p:nvSpPr>
        <p:spPr>
          <a:xfrm>
            <a:off x="288199" y="1315410"/>
            <a:ext cx="4801961" cy="77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Experienced different games and activities where throwing and catching skills were used.  Had the opportunity to hit and strike a ball with racquets and bats. Played in simple, striking and fielding games.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68" name="Google Shape;102;g24a377ca74a_0_0">
            <a:extLst>
              <a:ext uri="{FF2B5EF4-FFF2-40B4-BE49-F238E27FC236}">
                <a16:creationId xmlns:a16="http://schemas.microsoft.com/office/drawing/2014/main" id="{86AFACD7-A359-7749-C6D7-760C349108B4}"/>
              </a:ext>
            </a:extLst>
          </p:cNvPr>
          <p:cNvSpPr txBox="1">
            <a:spLocks/>
          </p:cNvSpPr>
          <p:nvPr/>
        </p:nvSpPr>
        <p:spPr>
          <a:xfrm>
            <a:off x="288199" y="3006011"/>
            <a:ext cx="2459899" cy="1022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get into the best body position to field a ball.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bowl with some consistency in a game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hit a moving ball with one hand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</p:txBody>
      </p:sp>
      <p:sp>
        <p:nvSpPr>
          <p:cNvPr id="69" name="Google Shape;102;g24a377ca74a_0_0">
            <a:extLst>
              <a:ext uri="{FF2B5EF4-FFF2-40B4-BE49-F238E27FC236}">
                <a16:creationId xmlns:a16="http://schemas.microsoft.com/office/drawing/2014/main" id="{D9925493-7D4D-F2DE-433C-422206555A0F}"/>
              </a:ext>
            </a:extLst>
          </p:cNvPr>
          <p:cNvSpPr txBox="1">
            <a:spLocks/>
          </p:cNvSpPr>
          <p:nvPr/>
        </p:nvSpPr>
        <p:spPr>
          <a:xfrm>
            <a:off x="2795148" y="3006011"/>
            <a:ext cx="2459898" cy="1022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 startAt="4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stop a moving ball with the long barrier technique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 startAt="4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throw longer distances using the overarm technique.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 startAt="4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select and apply new skills in a competition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 startAt="4"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0" name="Google Shape;102;g24a377ca74a_0_0">
            <a:extLst>
              <a:ext uri="{FF2B5EF4-FFF2-40B4-BE49-F238E27FC236}">
                <a16:creationId xmlns:a16="http://schemas.microsoft.com/office/drawing/2014/main" id="{2629DC3D-234E-D7B9-AE7F-F529CE1728A2}"/>
              </a:ext>
            </a:extLst>
          </p:cNvPr>
          <p:cNvSpPr txBox="1">
            <a:spLocks/>
          </p:cNvSpPr>
          <p:nvPr/>
        </p:nvSpPr>
        <p:spPr>
          <a:xfrm>
            <a:off x="288200" y="4692888"/>
            <a:ext cx="2370687" cy="819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cs typeface="Sarabun" panose="00000500000000000000" pitchFamily="2" charset="-34"/>
              </a:rPr>
              <a:t>A range of balls, a range of bats and striking equipment, bases, button cones, batting cone, posts.</a:t>
            </a:r>
            <a:r>
              <a:rPr lang="en-US" sz="1000" b="1" dirty="0">
                <a:solidFill>
                  <a:srgbClr val="4C4C4C"/>
                </a:solidFill>
                <a:latin typeface="Sarabun" pitchFamily="2" charset="-34"/>
                <a:cs typeface="Sarabun" panose="00000500000000000000" pitchFamily="2" charset="-34"/>
              </a:rPr>
              <a:t> </a:t>
            </a:r>
            <a:endParaRPr lang="en-US" sz="1000" dirty="0">
              <a:solidFill>
                <a:srgbClr val="4C4C4C"/>
              </a:solidFill>
              <a:latin typeface="Sarabun" pitchFamily="2" charset="-34"/>
              <a:cs typeface="Sarabun" pitchFamily="2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1" name="Google Shape;102;g24a377ca74a_0_0">
            <a:extLst>
              <a:ext uri="{FF2B5EF4-FFF2-40B4-BE49-F238E27FC236}">
                <a16:creationId xmlns:a16="http://schemas.microsoft.com/office/drawing/2014/main" id="{03A5F77F-B6D0-37BD-06AB-ED94F88510A0}"/>
              </a:ext>
            </a:extLst>
          </p:cNvPr>
          <p:cNvSpPr txBox="1">
            <a:spLocks/>
          </p:cNvSpPr>
          <p:nvPr/>
        </p:nvSpPr>
        <p:spPr>
          <a:xfrm>
            <a:off x="2752943" y="4692888"/>
            <a:ext cx="2370687" cy="819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b="0" i="0" kern="1200" dirty="0">
                <a:solidFill>
                  <a:srgbClr val="4C4C4C"/>
                </a:solidFill>
                <a:effectLst/>
                <a:latin typeface="Sarabun" panose="00000500000000000000" pitchFamily="2" charset="-34"/>
                <a:ea typeface="+mn-ea"/>
                <a:cs typeface="Sarabun" panose="00000500000000000000" pitchFamily="2" charset="-34"/>
              </a:rPr>
              <a:t>Batting, fielding, bowling, bases, long barrier, batter, bowler, fielder, innings, no ball, batting box, backstop, rounders, half rounders.</a:t>
            </a:r>
            <a:endParaRPr lang="en-US" sz="1000" dirty="0">
              <a:solidFill>
                <a:srgbClr val="4C4C4C"/>
              </a:solidFill>
              <a:latin typeface="Sarabun" panose="00000500000000000000" pitchFamily="2" charset="-34"/>
              <a:cs typeface="Sarabun" panose="00000500000000000000" pitchFamily="2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2" name="Google Shape;102;g24a377ca74a_0_0">
            <a:extLst>
              <a:ext uri="{FF2B5EF4-FFF2-40B4-BE49-F238E27FC236}">
                <a16:creationId xmlns:a16="http://schemas.microsoft.com/office/drawing/2014/main" id="{A7E71097-374F-A3FE-A365-88864AE3F3B3}"/>
              </a:ext>
            </a:extLst>
          </p:cNvPr>
          <p:cNvSpPr txBox="1">
            <a:spLocks/>
          </p:cNvSpPr>
          <p:nvPr/>
        </p:nvSpPr>
        <p:spPr>
          <a:xfrm>
            <a:off x="288198" y="6379764"/>
            <a:ext cx="4835432" cy="714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r>
              <a:rPr lang="en-GB" sz="1000" b="1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Head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 - </a:t>
            </a: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Explain the importance of being ready in the field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r>
              <a:rPr lang="en-GB" sz="1000" b="1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Hand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 - </a:t>
            </a: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Bowl an underarm ball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r>
              <a:rPr lang="en-GB" sz="1000" b="1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Heart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 - </a:t>
            </a: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Identify how to improve own and other’s work and be tactful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</p:txBody>
      </p:sp>
      <p:sp>
        <p:nvSpPr>
          <p:cNvPr id="73" name="Google Shape;102;g24a377ca74a_0_0">
            <a:extLst>
              <a:ext uri="{FF2B5EF4-FFF2-40B4-BE49-F238E27FC236}">
                <a16:creationId xmlns:a16="http://schemas.microsoft.com/office/drawing/2014/main" id="{EC8A6DAC-BF34-645B-BCE4-FBEAECC32246}"/>
              </a:ext>
            </a:extLst>
          </p:cNvPr>
          <p:cNvSpPr txBox="1">
            <a:spLocks/>
          </p:cNvSpPr>
          <p:nvPr/>
        </p:nvSpPr>
        <p:spPr>
          <a:xfrm>
            <a:off x="5571399" y="1315410"/>
            <a:ext cx="4801961" cy="77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be able to play simple rounders games. Apply some rules to games and develop and use simple rounders skills.</a:t>
            </a:r>
          </a:p>
        </p:txBody>
      </p:sp>
      <p:sp>
        <p:nvSpPr>
          <p:cNvPr id="74" name="Google Shape;102;g24a377ca74a_0_0">
            <a:extLst>
              <a:ext uri="{FF2B5EF4-FFF2-40B4-BE49-F238E27FC236}">
                <a16:creationId xmlns:a16="http://schemas.microsoft.com/office/drawing/2014/main" id="{885C9E61-5BF7-D36F-FD0A-B7E3C057F3F8}"/>
              </a:ext>
            </a:extLst>
          </p:cNvPr>
          <p:cNvSpPr txBox="1">
            <a:spLocks/>
          </p:cNvSpPr>
          <p:nvPr/>
        </p:nvSpPr>
        <p:spPr>
          <a:xfrm>
            <a:off x="5571399" y="4729170"/>
            <a:ext cx="4801961" cy="77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171450" indent="-17145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Batters will face a certain number of balls each or play within a time limit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If a batter hits the ball, they must run around the bases (as many as they want).</a:t>
            </a: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5" name="Google Shape;102;g24a377ca74a_0_0">
            <a:extLst>
              <a:ext uri="{FF2B5EF4-FFF2-40B4-BE49-F238E27FC236}">
                <a16:creationId xmlns:a16="http://schemas.microsoft.com/office/drawing/2014/main" id="{E56CB73B-CD8B-E1D9-F279-DFADE16D0494}"/>
              </a:ext>
            </a:extLst>
          </p:cNvPr>
          <p:cNvSpPr txBox="1">
            <a:spLocks/>
          </p:cNvSpPr>
          <p:nvPr/>
        </p:nvSpPr>
        <p:spPr>
          <a:xfrm>
            <a:off x="5617566" y="3006011"/>
            <a:ext cx="4885706" cy="1022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Why do we need to return the ball to the bowler/bases as quickly as we can when fielding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?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Why do we need to be directly behind the ball before getting into the long barrier position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?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5611F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Why is the forward-stepping action significant when bowling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?</a:t>
            </a:r>
          </a:p>
        </p:txBody>
      </p:sp>
      <p:sp>
        <p:nvSpPr>
          <p:cNvPr id="77" name="Google Shape;102;g24a377ca74a_0_0">
            <a:extLst>
              <a:ext uri="{FF2B5EF4-FFF2-40B4-BE49-F238E27FC236}">
                <a16:creationId xmlns:a16="http://schemas.microsoft.com/office/drawing/2014/main" id="{D1200347-06E0-85CA-A4D1-B6B2EE1FE5D1}"/>
              </a:ext>
            </a:extLst>
          </p:cNvPr>
          <p:cNvSpPr txBox="1">
            <a:spLocks/>
          </p:cNvSpPr>
          <p:nvPr/>
        </p:nvSpPr>
        <p:spPr>
          <a:xfrm>
            <a:off x="761928" y="207507"/>
            <a:ext cx="5596184" cy="283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15000"/>
              </a:lnSpc>
              <a:spcBef>
                <a:spcPts val="0"/>
              </a:spcBef>
              <a:buSzPts val="2200"/>
              <a:buFont typeface="Noto Sans Symbols"/>
              <a:buNone/>
            </a:pPr>
            <a:r>
              <a:rPr lang="en-GB" sz="1600" dirty="0">
                <a:solidFill>
                  <a:srgbClr val="E5611F"/>
                </a:solidFill>
                <a:latin typeface="Montserrat" pitchFamily="2" charset="77"/>
                <a:ea typeface="Sarabun"/>
                <a:cs typeface="Sarabun" pitchFamily="2" charset="-34"/>
                <a:sym typeface="Sarabun"/>
              </a:rPr>
              <a:t>Year 3 - Rounders</a:t>
            </a:r>
          </a:p>
        </p:txBody>
      </p:sp>
      <p:pic>
        <p:nvPicPr>
          <p:cNvPr id="6" name="Picture 5" descr="A diagram of a person playing a game&#10;&#10;Description automatically generated">
            <a:extLst>
              <a:ext uri="{FF2B5EF4-FFF2-40B4-BE49-F238E27FC236}">
                <a16:creationId xmlns:a16="http://schemas.microsoft.com/office/drawing/2014/main" id="{B690EDD9-38A3-83DE-29C3-7843BFECA1D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06539" y="5805085"/>
            <a:ext cx="2962639" cy="165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439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E Hub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C4580"/>
      </a:accent1>
      <a:accent2>
        <a:srgbClr val="A338A6"/>
      </a:accent2>
      <a:accent3>
        <a:srgbClr val="F0C511"/>
      </a:accent3>
      <a:accent4>
        <a:srgbClr val="73D9DE"/>
      </a:accent4>
      <a:accent5>
        <a:srgbClr val="EB70BD"/>
      </a:accent5>
      <a:accent6>
        <a:srgbClr val="B8DE78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294</Words>
  <Application>Microsoft Macintosh PowerPoint</Application>
  <PresentationFormat>Custom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Corbel</vt:lpstr>
      <vt:lpstr>Montserrat</vt:lpstr>
      <vt:lpstr>Noto Sans Symbols</vt:lpstr>
      <vt:lpstr>Sarabun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Cutts</dc:creator>
  <cp:lastModifiedBy>Miriam Telfer</cp:lastModifiedBy>
  <cp:revision>29</cp:revision>
  <dcterms:created xsi:type="dcterms:W3CDTF">2023-08-17T09:03:49Z</dcterms:created>
  <dcterms:modified xsi:type="dcterms:W3CDTF">2024-05-07T15:26:10Z</dcterms:modified>
</cp:coreProperties>
</file>