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y="6858000" cx="9144000"/>
  <p:notesSz cx="9926625" cy="6797675"/>
  <p:embeddedFontLst>
    <p:embeddedFont>
      <p:font typeface="Roboto"/>
      <p:regular r:id="rId21"/>
      <p:bold r:id="rId22"/>
      <p:italic r:id="rId23"/>
      <p:boldItalic r:id="rId24"/>
    </p:embeddedFont>
    <p:embeddedFont>
      <p:font typeface="Tahoma"/>
      <p:regular r:id="rId25"/>
      <p:bold r:id="rId26"/>
    </p:embeddedFont>
    <p:embeddedFont>
      <p:font typeface="Century Gothic"/>
      <p:regular r:id="rId27"/>
      <p:bold r:id="rId28"/>
      <p:italic r:id="rId29"/>
      <p:boldItalic r:id="rId3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r:id="rId31" roundtripDataSignature="AMtx7miCTDaEbRkjB7DIuBHmiWb3jxAfk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font" Target="fonts/Roboto-bold.fntdata"/><Relationship Id="rId21" Type="http://schemas.openxmlformats.org/officeDocument/2006/relationships/font" Target="fonts/Roboto-regular.fntdata"/><Relationship Id="rId24" Type="http://schemas.openxmlformats.org/officeDocument/2006/relationships/font" Target="fonts/Roboto-boldItalic.fntdata"/><Relationship Id="rId23" Type="http://schemas.openxmlformats.org/officeDocument/2006/relationships/font" Target="fonts/Roboto-italic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Tahoma-bold.fntdata"/><Relationship Id="rId25" Type="http://schemas.openxmlformats.org/officeDocument/2006/relationships/font" Target="fonts/Tahoma-regular.fntdata"/><Relationship Id="rId28" Type="http://schemas.openxmlformats.org/officeDocument/2006/relationships/font" Target="fonts/CenturyGothic-bold.fntdata"/><Relationship Id="rId27" Type="http://schemas.openxmlformats.org/officeDocument/2006/relationships/font" Target="fonts/CenturyGothic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CenturyGothic-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customschemas.google.com/relationships/presentationmetadata" Target="metadata"/><Relationship Id="rId30" Type="http://schemas.openxmlformats.org/officeDocument/2006/relationships/font" Target="fonts/CenturyGothic-boldItalic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4302125" cy="339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900" lIns="91800" spcFirstLastPara="1" rIns="91800" wrap="square" tIns="459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5621338" y="0"/>
            <a:ext cx="4303712" cy="339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900" lIns="91800" spcFirstLastPara="1" rIns="91800" wrap="square" tIns="459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3262313" y="508000"/>
            <a:ext cx="3402012" cy="2551113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993775" y="3228975"/>
            <a:ext cx="7939088" cy="306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900" lIns="91800" spcFirstLastPara="1" rIns="91800" wrap="square" tIns="459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6456363"/>
            <a:ext cx="4302125" cy="339725"/>
          </a:xfrm>
          <a:prstGeom prst="rect">
            <a:avLst/>
          </a:prstGeom>
          <a:noFill/>
          <a:ln>
            <a:noFill/>
          </a:ln>
        </p:spPr>
        <p:txBody>
          <a:bodyPr anchorCtr="0" anchor="b" bIns="45900" lIns="91800" spcFirstLastPara="1" rIns="91800" wrap="square" tIns="459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5621338" y="6456363"/>
            <a:ext cx="4303712" cy="339725"/>
          </a:xfrm>
          <a:prstGeom prst="rect">
            <a:avLst/>
          </a:prstGeom>
          <a:noFill/>
          <a:ln>
            <a:noFill/>
          </a:ln>
        </p:spPr>
        <p:txBody>
          <a:bodyPr anchorCtr="0" anchor="b" bIns="45900" lIns="91800" spcFirstLastPara="1" rIns="91800" wrap="square" tIns="459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:notes"/>
          <p:cNvSpPr txBox="1"/>
          <p:nvPr>
            <p:ph idx="12" type="sldNum"/>
          </p:nvPr>
        </p:nvSpPr>
        <p:spPr>
          <a:xfrm>
            <a:off x="5621338" y="6456363"/>
            <a:ext cx="4303712" cy="339725"/>
          </a:xfrm>
          <a:prstGeom prst="rect">
            <a:avLst/>
          </a:prstGeom>
          <a:noFill/>
          <a:ln>
            <a:noFill/>
          </a:ln>
        </p:spPr>
        <p:txBody>
          <a:bodyPr anchorCtr="0" anchor="b" bIns="45900" lIns="91800" spcFirstLastPara="1" rIns="91800" wrap="square" tIns="459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5" name="Google Shape;75;p1:notes"/>
          <p:cNvSpPr/>
          <p:nvPr>
            <p:ph idx="2" type="sldImg"/>
          </p:nvPr>
        </p:nvSpPr>
        <p:spPr>
          <a:xfrm>
            <a:off x="3262313" y="508000"/>
            <a:ext cx="3402012" cy="2551113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6" name="Google Shape;76;p1:notes"/>
          <p:cNvSpPr txBox="1"/>
          <p:nvPr>
            <p:ph idx="1" type="body"/>
          </p:nvPr>
        </p:nvSpPr>
        <p:spPr>
          <a:xfrm>
            <a:off x="993775" y="3228975"/>
            <a:ext cx="7939088" cy="306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900" lIns="91800" spcFirstLastPara="1" rIns="91800" wrap="square" tIns="459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30178605405367ac_6:notes"/>
          <p:cNvSpPr txBox="1"/>
          <p:nvPr>
            <p:ph idx="12" type="sldNum"/>
          </p:nvPr>
        </p:nvSpPr>
        <p:spPr>
          <a:xfrm>
            <a:off x="5621338" y="6456363"/>
            <a:ext cx="4303800" cy="339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900" lIns="91800" spcFirstLastPara="1" rIns="91800" wrap="square" tIns="459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g30178605405367ac_6:notes"/>
          <p:cNvSpPr/>
          <p:nvPr>
            <p:ph idx="2" type="sldImg"/>
          </p:nvPr>
        </p:nvSpPr>
        <p:spPr>
          <a:xfrm>
            <a:off x="3262313" y="508000"/>
            <a:ext cx="3402000" cy="255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88" name="Google Shape;88;g30178605405367ac_6:notes"/>
          <p:cNvSpPr txBox="1"/>
          <p:nvPr>
            <p:ph idx="1" type="body"/>
          </p:nvPr>
        </p:nvSpPr>
        <p:spPr>
          <a:xfrm>
            <a:off x="993775" y="3228975"/>
            <a:ext cx="7939200" cy="30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900" lIns="91800" spcFirstLastPara="1" rIns="91800" wrap="square" tIns="459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33d79965284_0_0:notes"/>
          <p:cNvSpPr/>
          <p:nvPr>
            <p:ph idx="2" type="sldImg"/>
          </p:nvPr>
        </p:nvSpPr>
        <p:spPr>
          <a:xfrm>
            <a:off x="3262313" y="508000"/>
            <a:ext cx="3402000" cy="255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33d79965284_0_0:notes"/>
          <p:cNvSpPr txBox="1"/>
          <p:nvPr>
            <p:ph idx="1" type="body"/>
          </p:nvPr>
        </p:nvSpPr>
        <p:spPr>
          <a:xfrm>
            <a:off x="993775" y="3228975"/>
            <a:ext cx="7939200" cy="3060600"/>
          </a:xfrm>
          <a:prstGeom prst="rect">
            <a:avLst/>
          </a:prstGeom>
        </p:spPr>
        <p:txBody>
          <a:bodyPr anchorCtr="0" anchor="t" bIns="45900" lIns="91800" spcFirstLastPara="1" rIns="91800" wrap="square" tIns="459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g33d79965284_0_0:notes"/>
          <p:cNvSpPr txBox="1"/>
          <p:nvPr>
            <p:ph idx="12" type="sldNum"/>
          </p:nvPr>
        </p:nvSpPr>
        <p:spPr>
          <a:xfrm>
            <a:off x="5621338" y="6456363"/>
            <a:ext cx="4303800" cy="339600"/>
          </a:xfrm>
          <a:prstGeom prst="rect">
            <a:avLst/>
          </a:prstGeom>
        </p:spPr>
        <p:txBody>
          <a:bodyPr anchorCtr="0" anchor="b" bIns="45900" lIns="91800" spcFirstLastPara="1" rIns="91800" wrap="square" tIns="459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33d79965284_0_12:notes"/>
          <p:cNvSpPr txBox="1"/>
          <p:nvPr>
            <p:ph idx="12" type="sldNum"/>
          </p:nvPr>
        </p:nvSpPr>
        <p:spPr>
          <a:xfrm>
            <a:off x="5621338" y="6456363"/>
            <a:ext cx="4303800" cy="339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900" lIns="91800" spcFirstLastPara="1" rIns="91800" wrap="square" tIns="459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g33d79965284_0_12:notes"/>
          <p:cNvSpPr/>
          <p:nvPr>
            <p:ph idx="2" type="sldImg"/>
          </p:nvPr>
        </p:nvSpPr>
        <p:spPr>
          <a:xfrm>
            <a:off x="3262313" y="508000"/>
            <a:ext cx="3402000" cy="255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10" name="Google Shape;110;g33d79965284_0_12:notes"/>
          <p:cNvSpPr txBox="1"/>
          <p:nvPr>
            <p:ph idx="1" type="body"/>
          </p:nvPr>
        </p:nvSpPr>
        <p:spPr>
          <a:xfrm>
            <a:off x="993775" y="3228975"/>
            <a:ext cx="7939200" cy="30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900" lIns="91800" spcFirstLastPara="1" rIns="91800" wrap="square" tIns="459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2cd1e52c7f8_0_0:notes"/>
          <p:cNvSpPr txBox="1"/>
          <p:nvPr>
            <p:ph idx="12" type="sldNum"/>
          </p:nvPr>
        </p:nvSpPr>
        <p:spPr>
          <a:xfrm>
            <a:off x="5621338" y="6456363"/>
            <a:ext cx="4303800" cy="339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900" lIns="91800" spcFirstLastPara="1" rIns="91800" wrap="square" tIns="459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0" name="Google Shape;120;g2cd1e52c7f8_0_0:notes"/>
          <p:cNvSpPr/>
          <p:nvPr>
            <p:ph idx="2" type="sldImg"/>
          </p:nvPr>
        </p:nvSpPr>
        <p:spPr>
          <a:xfrm>
            <a:off x="3262313" y="508000"/>
            <a:ext cx="3402000" cy="255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21" name="Google Shape;121;g2cd1e52c7f8_0_0:notes"/>
          <p:cNvSpPr txBox="1"/>
          <p:nvPr>
            <p:ph idx="1" type="body"/>
          </p:nvPr>
        </p:nvSpPr>
        <p:spPr>
          <a:xfrm>
            <a:off x="993775" y="3228975"/>
            <a:ext cx="7939200" cy="30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900" lIns="91800" spcFirstLastPara="1" rIns="91800" wrap="square" tIns="459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30178605405367ac_14:notes"/>
          <p:cNvSpPr txBox="1"/>
          <p:nvPr>
            <p:ph idx="12" type="sldNum"/>
          </p:nvPr>
        </p:nvSpPr>
        <p:spPr>
          <a:xfrm>
            <a:off x="5621338" y="6456363"/>
            <a:ext cx="4303800" cy="339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900" lIns="91800" spcFirstLastPara="1" rIns="91800" wrap="square" tIns="459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g30178605405367ac_14:notes"/>
          <p:cNvSpPr/>
          <p:nvPr>
            <p:ph idx="2" type="sldImg"/>
          </p:nvPr>
        </p:nvSpPr>
        <p:spPr>
          <a:xfrm>
            <a:off x="3262313" y="508000"/>
            <a:ext cx="3402000" cy="255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31" name="Google Shape;131;g30178605405367ac_14:notes"/>
          <p:cNvSpPr txBox="1"/>
          <p:nvPr>
            <p:ph idx="1" type="body"/>
          </p:nvPr>
        </p:nvSpPr>
        <p:spPr>
          <a:xfrm>
            <a:off x="993775" y="3228975"/>
            <a:ext cx="7939200" cy="30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900" lIns="91800" spcFirstLastPara="1" rIns="91800" wrap="square" tIns="459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30178605405367ac_23:notes"/>
          <p:cNvSpPr txBox="1"/>
          <p:nvPr>
            <p:ph idx="12" type="sldNum"/>
          </p:nvPr>
        </p:nvSpPr>
        <p:spPr>
          <a:xfrm>
            <a:off x="5621338" y="6456363"/>
            <a:ext cx="4303800" cy="339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900" lIns="91800" spcFirstLastPara="1" rIns="91800" wrap="square" tIns="459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0" name="Google Shape;140;g30178605405367ac_23:notes"/>
          <p:cNvSpPr/>
          <p:nvPr>
            <p:ph idx="2" type="sldImg"/>
          </p:nvPr>
        </p:nvSpPr>
        <p:spPr>
          <a:xfrm>
            <a:off x="3262313" y="508000"/>
            <a:ext cx="3402000" cy="255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41" name="Google Shape;141;g30178605405367ac_23:notes"/>
          <p:cNvSpPr txBox="1"/>
          <p:nvPr>
            <p:ph idx="1" type="body"/>
          </p:nvPr>
        </p:nvSpPr>
        <p:spPr>
          <a:xfrm>
            <a:off x="993775" y="3228975"/>
            <a:ext cx="7939200" cy="30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900" lIns="91800" spcFirstLastPara="1" rIns="91800" wrap="square" tIns="459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30178605405367ac_33:notes"/>
          <p:cNvSpPr txBox="1"/>
          <p:nvPr>
            <p:ph idx="12" type="sldNum"/>
          </p:nvPr>
        </p:nvSpPr>
        <p:spPr>
          <a:xfrm>
            <a:off x="5621338" y="6456363"/>
            <a:ext cx="4303800" cy="339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900" lIns="91800" spcFirstLastPara="1" rIns="91800" wrap="square" tIns="459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9" name="Google Shape;149;g30178605405367ac_33:notes"/>
          <p:cNvSpPr/>
          <p:nvPr>
            <p:ph idx="2" type="sldImg"/>
          </p:nvPr>
        </p:nvSpPr>
        <p:spPr>
          <a:xfrm>
            <a:off x="3262313" y="508000"/>
            <a:ext cx="3402000" cy="255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50" name="Google Shape;150;g30178605405367ac_33:notes"/>
          <p:cNvSpPr txBox="1"/>
          <p:nvPr>
            <p:ph idx="1" type="body"/>
          </p:nvPr>
        </p:nvSpPr>
        <p:spPr>
          <a:xfrm>
            <a:off x="993775" y="3228975"/>
            <a:ext cx="7939200" cy="30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900" lIns="91800" spcFirstLastPara="1" rIns="91800" wrap="square" tIns="459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30178605405367ac_43:notes"/>
          <p:cNvSpPr txBox="1"/>
          <p:nvPr>
            <p:ph idx="12" type="sldNum"/>
          </p:nvPr>
        </p:nvSpPr>
        <p:spPr>
          <a:xfrm>
            <a:off x="5621338" y="6456363"/>
            <a:ext cx="4303800" cy="339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900" lIns="91800" spcFirstLastPara="1" rIns="91800" wrap="square" tIns="459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g30178605405367ac_43:notes"/>
          <p:cNvSpPr/>
          <p:nvPr>
            <p:ph idx="2" type="sldImg"/>
          </p:nvPr>
        </p:nvSpPr>
        <p:spPr>
          <a:xfrm>
            <a:off x="3262313" y="508000"/>
            <a:ext cx="3402000" cy="255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59" name="Google Shape;159;g30178605405367ac_43:notes"/>
          <p:cNvSpPr txBox="1"/>
          <p:nvPr>
            <p:ph idx="1" type="body"/>
          </p:nvPr>
        </p:nvSpPr>
        <p:spPr>
          <a:xfrm>
            <a:off x="993775" y="3228975"/>
            <a:ext cx="7939200" cy="30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900" lIns="91800" spcFirstLastPara="1" rIns="91800" wrap="square" tIns="459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30178605405367ac_53:notes"/>
          <p:cNvSpPr txBox="1"/>
          <p:nvPr>
            <p:ph idx="12" type="sldNum"/>
          </p:nvPr>
        </p:nvSpPr>
        <p:spPr>
          <a:xfrm>
            <a:off x="5621338" y="6456363"/>
            <a:ext cx="4303800" cy="339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900" lIns="91800" spcFirstLastPara="1" rIns="91800" wrap="square" tIns="459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g30178605405367ac_53:notes"/>
          <p:cNvSpPr/>
          <p:nvPr>
            <p:ph idx="2" type="sldImg"/>
          </p:nvPr>
        </p:nvSpPr>
        <p:spPr>
          <a:xfrm>
            <a:off x="3262313" y="508000"/>
            <a:ext cx="3402000" cy="255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68" name="Google Shape;168;g30178605405367ac_53:notes"/>
          <p:cNvSpPr txBox="1"/>
          <p:nvPr>
            <p:ph idx="1" type="body"/>
          </p:nvPr>
        </p:nvSpPr>
        <p:spPr>
          <a:xfrm>
            <a:off x="993775" y="3228975"/>
            <a:ext cx="7939200" cy="30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900" lIns="91800" spcFirstLastPara="1" rIns="91800" wrap="square" tIns="459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30178605405367ac_72:notes"/>
          <p:cNvSpPr txBox="1"/>
          <p:nvPr>
            <p:ph idx="12" type="sldNum"/>
          </p:nvPr>
        </p:nvSpPr>
        <p:spPr>
          <a:xfrm>
            <a:off x="5621338" y="6456363"/>
            <a:ext cx="4303800" cy="339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900" lIns="91800" spcFirstLastPara="1" rIns="91800" wrap="square" tIns="459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6" name="Google Shape;176;g30178605405367ac_72:notes"/>
          <p:cNvSpPr/>
          <p:nvPr>
            <p:ph idx="2" type="sldImg"/>
          </p:nvPr>
        </p:nvSpPr>
        <p:spPr>
          <a:xfrm>
            <a:off x="3262313" y="508000"/>
            <a:ext cx="3402000" cy="255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77" name="Google Shape;177;g30178605405367ac_72:notes"/>
          <p:cNvSpPr txBox="1"/>
          <p:nvPr>
            <p:ph idx="1" type="body"/>
          </p:nvPr>
        </p:nvSpPr>
        <p:spPr>
          <a:xfrm>
            <a:off x="993775" y="3228975"/>
            <a:ext cx="7939200" cy="30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900" lIns="91800" spcFirstLastPara="1" rIns="91800" wrap="square" tIns="459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30178605405367ac_80:notes"/>
          <p:cNvSpPr txBox="1"/>
          <p:nvPr>
            <p:ph idx="12" type="sldNum"/>
          </p:nvPr>
        </p:nvSpPr>
        <p:spPr>
          <a:xfrm>
            <a:off x="5621338" y="6456363"/>
            <a:ext cx="4303800" cy="339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900" lIns="91800" spcFirstLastPara="1" rIns="91800" wrap="square" tIns="459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9" name="Google Shape;189;g30178605405367ac_80:notes"/>
          <p:cNvSpPr/>
          <p:nvPr>
            <p:ph idx="2" type="sldImg"/>
          </p:nvPr>
        </p:nvSpPr>
        <p:spPr>
          <a:xfrm>
            <a:off x="3262313" y="508000"/>
            <a:ext cx="3402000" cy="255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90" name="Google Shape;190;g30178605405367ac_80:notes"/>
          <p:cNvSpPr txBox="1"/>
          <p:nvPr>
            <p:ph idx="1" type="body"/>
          </p:nvPr>
        </p:nvSpPr>
        <p:spPr>
          <a:xfrm>
            <a:off x="993775" y="3228975"/>
            <a:ext cx="7939200" cy="30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900" lIns="91800" spcFirstLastPara="1" rIns="91800" wrap="square" tIns="459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30178605405367ac_88:notes"/>
          <p:cNvSpPr txBox="1"/>
          <p:nvPr>
            <p:ph idx="12" type="sldNum"/>
          </p:nvPr>
        </p:nvSpPr>
        <p:spPr>
          <a:xfrm>
            <a:off x="5621338" y="6456363"/>
            <a:ext cx="4303800" cy="339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900" lIns="91800" spcFirstLastPara="1" rIns="91800" wrap="square" tIns="459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7" name="Google Shape;197;g30178605405367ac_88:notes"/>
          <p:cNvSpPr/>
          <p:nvPr>
            <p:ph idx="2" type="sldImg"/>
          </p:nvPr>
        </p:nvSpPr>
        <p:spPr>
          <a:xfrm>
            <a:off x="3262313" y="508000"/>
            <a:ext cx="3402000" cy="255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98" name="Google Shape;198;g30178605405367ac_88:notes"/>
          <p:cNvSpPr txBox="1"/>
          <p:nvPr>
            <p:ph idx="1" type="body"/>
          </p:nvPr>
        </p:nvSpPr>
        <p:spPr>
          <a:xfrm>
            <a:off x="993775" y="3228975"/>
            <a:ext cx="7939200" cy="30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900" lIns="91800" spcFirstLastPara="1" rIns="91800" wrap="square" tIns="459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356dd7816080aa9_0:notes"/>
          <p:cNvSpPr txBox="1"/>
          <p:nvPr>
            <p:ph idx="12" type="sldNum"/>
          </p:nvPr>
        </p:nvSpPr>
        <p:spPr>
          <a:xfrm>
            <a:off x="5621338" y="6456363"/>
            <a:ext cx="4303800" cy="339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900" lIns="91800" spcFirstLastPara="1" rIns="91800" wrap="square" tIns="459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7" name="Google Shape;207;g356dd7816080aa9_0:notes"/>
          <p:cNvSpPr/>
          <p:nvPr>
            <p:ph idx="2" type="sldImg"/>
          </p:nvPr>
        </p:nvSpPr>
        <p:spPr>
          <a:xfrm>
            <a:off x="3262313" y="508000"/>
            <a:ext cx="3402000" cy="255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08" name="Google Shape;208;g356dd7816080aa9_0:notes"/>
          <p:cNvSpPr txBox="1"/>
          <p:nvPr>
            <p:ph idx="1" type="body"/>
          </p:nvPr>
        </p:nvSpPr>
        <p:spPr>
          <a:xfrm>
            <a:off x="993775" y="3228975"/>
            <a:ext cx="7939200" cy="30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900" lIns="91800" spcFirstLastPara="1" rIns="91800" wrap="square" tIns="459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33f5fa6eff4_0_0:notes"/>
          <p:cNvSpPr/>
          <p:nvPr>
            <p:ph idx="2" type="sldImg"/>
          </p:nvPr>
        </p:nvSpPr>
        <p:spPr>
          <a:xfrm>
            <a:off x="3262313" y="508000"/>
            <a:ext cx="3402000" cy="255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" name="Google Shape;215;g33f5fa6eff4_0_0:notes"/>
          <p:cNvSpPr txBox="1"/>
          <p:nvPr>
            <p:ph idx="1" type="body"/>
          </p:nvPr>
        </p:nvSpPr>
        <p:spPr>
          <a:xfrm>
            <a:off x="993775" y="3228975"/>
            <a:ext cx="7939200" cy="3060600"/>
          </a:xfrm>
          <a:prstGeom prst="rect">
            <a:avLst/>
          </a:prstGeom>
        </p:spPr>
        <p:txBody>
          <a:bodyPr anchorCtr="0" anchor="t" bIns="45900" lIns="91800" spcFirstLastPara="1" rIns="91800" wrap="square" tIns="459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6" name="Google Shape;216;g33f5fa6eff4_0_0:notes"/>
          <p:cNvSpPr txBox="1"/>
          <p:nvPr>
            <p:ph idx="12" type="sldNum"/>
          </p:nvPr>
        </p:nvSpPr>
        <p:spPr>
          <a:xfrm>
            <a:off x="5621338" y="6456363"/>
            <a:ext cx="4303800" cy="339600"/>
          </a:xfrm>
          <a:prstGeom prst="rect">
            <a:avLst/>
          </a:prstGeom>
        </p:spPr>
        <p:txBody>
          <a:bodyPr anchorCtr="0" anchor="b" bIns="45900" lIns="91800" spcFirstLastPara="1" rIns="91800" wrap="square" tIns="459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g14e3167a0fd_0_109"/>
          <p:cNvSpPr/>
          <p:nvPr/>
        </p:nvSpPr>
        <p:spPr>
          <a:xfrm flipH="1" rot="10800000">
            <a:off x="0" y="875100"/>
            <a:ext cx="9144000" cy="59829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Google Shape;15;g14e3167a0fd_0_109"/>
          <p:cNvSpPr/>
          <p:nvPr/>
        </p:nvSpPr>
        <p:spPr>
          <a:xfrm>
            <a:off x="0" y="875133"/>
            <a:ext cx="9144000" cy="1449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" name="Google Shape;16;g14e3167a0fd_0_109"/>
          <p:cNvSpPr txBox="1"/>
          <p:nvPr>
            <p:ph type="title"/>
          </p:nvPr>
        </p:nvSpPr>
        <p:spPr>
          <a:xfrm>
            <a:off x="98250" y="21800"/>
            <a:ext cx="88266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7" name="Google Shape;17;g14e3167a0fd_0_109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g14e3167a0fd_0_141"/>
          <p:cNvSpPr txBox="1"/>
          <p:nvPr>
            <p:ph type="title"/>
          </p:nvPr>
        </p:nvSpPr>
        <p:spPr>
          <a:xfrm>
            <a:off x="982133" y="457201"/>
            <a:ext cx="77046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/>
        </p:txBody>
      </p:sp>
      <p:sp>
        <p:nvSpPr>
          <p:cNvPr id="20" name="Google Shape;20;g14e3167a0fd_0_141"/>
          <p:cNvSpPr txBox="1"/>
          <p:nvPr>
            <p:ph idx="1" type="body"/>
          </p:nvPr>
        </p:nvSpPr>
        <p:spPr>
          <a:xfrm>
            <a:off x="982133" y="2667000"/>
            <a:ext cx="7704600" cy="333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94335" lvl="0" marL="457200" algn="l">
              <a:lnSpc>
                <a:spcPct val="115000"/>
              </a:lnSpc>
              <a:spcBef>
                <a:spcPts val="360"/>
              </a:spcBef>
              <a:spcAft>
                <a:spcPts val="0"/>
              </a:spcAft>
              <a:buSzPts val="2610"/>
              <a:buChar char="●"/>
              <a:defRPr/>
            </a:lvl1pPr>
            <a:lvl2pPr indent="-394335" lvl="1" marL="91440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2610"/>
              <a:buChar char="○"/>
              <a:defRPr/>
            </a:lvl2pPr>
            <a:lvl3pPr indent="-394335" lvl="2" marL="137160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2610"/>
              <a:buChar char="■"/>
              <a:defRPr/>
            </a:lvl3pPr>
            <a:lvl4pPr indent="-394335" lvl="3" marL="182880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2610"/>
              <a:buChar char="●"/>
              <a:defRPr/>
            </a:lvl4pPr>
            <a:lvl5pPr indent="-394335" lvl="4" marL="228600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2610"/>
              <a:buChar char="○"/>
              <a:defRPr/>
            </a:lvl5pPr>
            <a:lvl6pPr indent="-394335" lvl="5" marL="274320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2610"/>
              <a:buChar char="■"/>
              <a:defRPr/>
            </a:lvl6pPr>
            <a:lvl7pPr indent="-394335" lvl="6" marL="320040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2610"/>
              <a:buChar char="●"/>
              <a:defRPr/>
            </a:lvl7pPr>
            <a:lvl8pPr indent="-394334" lvl="7" marL="365760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2610"/>
              <a:buChar char="○"/>
              <a:defRPr/>
            </a:lvl8pPr>
            <a:lvl9pPr indent="-394334" lvl="8" marL="4114800" algn="l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SzPts val="2610"/>
              <a:buChar char="■"/>
              <a:defRPr/>
            </a:lvl9pPr>
          </a:lstStyle>
          <a:p/>
        </p:txBody>
      </p:sp>
      <p:sp>
        <p:nvSpPr>
          <p:cNvPr id="21" name="Google Shape;21;g14e3167a0fd_0_141"/>
          <p:cNvSpPr txBox="1"/>
          <p:nvPr>
            <p:ph idx="10" type="dt"/>
          </p:nvPr>
        </p:nvSpPr>
        <p:spPr>
          <a:xfrm>
            <a:off x="7344329" y="6108173"/>
            <a:ext cx="857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2" name="Google Shape;22;g14e3167a0fd_0_141"/>
          <p:cNvSpPr txBox="1"/>
          <p:nvPr>
            <p:ph idx="11" type="ftr"/>
          </p:nvPr>
        </p:nvSpPr>
        <p:spPr>
          <a:xfrm>
            <a:off x="1972647" y="6108173"/>
            <a:ext cx="53145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3" name="Google Shape;23;g14e3167a0fd_0_141"/>
          <p:cNvSpPr txBox="1"/>
          <p:nvPr>
            <p:ph idx="12" type="sldNum"/>
          </p:nvPr>
        </p:nvSpPr>
        <p:spPr>
          <a:xfrm>
            <a:off x="8258967" y="6108173"/>
            <a:ext cx="427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g14e3167a0fd_0_87"/>
          <p:cNvSpPr/>
          <p:nvPr/>
        </p:nvSpPr>
        <p:spPr>
          <a:xfrm flipH="1">
            <a:off x="8246400" y="5661233"/>
            <a:ext cx="897600" cy="1196700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" name="Google Shape;26;g14e3167a0fd_0_87"/>
          <p:cNvSpPr/>
          <p:nvPr/>
        </p:nvSpPr>
        <p:spPr>
          <a:xfrm flipH="1">
            <a:off x="8246400" y="5661167"/>
            <a:ext cx="897600" cy="1196700"/>
          </a:xfrm>
          <a:prstGeom prst="round1Rect">
            <a:avLst>
              <a:gd fmla="val 16667" name="adj"/>
            </a:avLst>
          </a:prstGeom>
          <a:solidFill>
            <a:schemeClr val="lt1">
              <a:alpha val="65490"/>
            </a:scheme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" name="Google Shape;27;g14e3167a0fd_0_87"/>
          <p:cNvSpPr txBox="1"/>
          <p:nvPr>
            <p:ph type="ctrTitle"/>
          </p:nvPr>
        </p:nvSpPr>
        <p:spPr>
          <a:xfrm>
            <a:off x="390525" y="2425700"/>
            <a:ext cx="8222100" cy="1244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28" name="Google Shape;28;g14e3167a0fd_0_87"/>
          <p:cNvSpPr txBox="1"/>
          <p:nvPr>
            <p:ph idx="1" type="subTitle"/>
          </p:nvPr>
        </p:nvSpPr>
        <p:spPr>
          <a:xfrm>
            <a:off x="390525" y="3718840"/>
            <a:ext cx="8222100" cy="5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9" name="Google Shape;29;g14e3167a0fd_0_87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g14e3167a0fd_0_93"/>
          <p:cNvSpPr txBox="1"/>
          <p:nvPr>
            <p:ph type="title"/>
          </p:nvPr>
        </p:nvSpPr>
        <p:spPr>
          <a:xfrm>
            <a:off x="460950" y="2753800"/>
            <a:ext cx="8222100" cy="1350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2" name="Google Shape;32;g14e3167a0fd_0_93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g14e3167a0fd_0_96"/>
          <p:cNvSpPr/>
          <p:nvPr/>
        </p:nvSpPr>
        <p:spPr>
          <a:xfrm flipH="1" rot="10800000">
            <a:off x="0" y="2247900"/>
            <a:ext cx="9144000" cy="4610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" name="Google Shape;35;g14e3167a0fd_0_96"/>
          <p:cNvSpPr/>
          <p:nvPr/>
        </p:nvSpPr>
        <p:spPr>
          <a:xfrm>
            <a:off x="0" y="2248000"/>
            <a:ext cx="9144000" cy="1449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" name="Google Shape;36;g14e3167a0fd_0_96"/>
          <p:cNvSpPr txBox="1"/>
          <p:nvPr>
            <p:ph type="title"/>
          </p:nvPr>
        </p:nvSpPr>
        <p:spPr>
          <a:xfrm>
            <a:off x="471900" y="984967"/>
            <a:ext cx="8222100" cy="1023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/>
        </p:txBody>
      </p:sp>
      <p:sp>
        <p:nvSpPr>
          <p:cNvPr id="37" name="Google Shape;37;g14e3167a0fd_0_96"/>
          <p:cNvSpPr txBox="1"/>
          <p:nvPr>
            <p:ph idx="1" type="body"/>
          </p:nvPr>
        </p:nvSpPr>
        <p:spPr>
          <a:xfrm>
            <a:off x="471900" y="2558767"/>
            <a:ext cx="8222100" cy="361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8" name="Google Shape;38;g14e3167a0fd_0_96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g14e3167a0fd_0_102"/>
          <p:cNvSpPr/>
          <p:nvPr/>
        </p:nvSpPr>
        <p:spPr>
          <a:xfrm flipH="1" rot="10800000">
            <a:off x="0" y="2247900"/>
            <a:ext cx="9144000" cy="4610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" name="Google Shape;41;g14e3167a0fd_0_102"/>
          <p:cNvSpPr/>
          <p:nvPr/>
        </p:nvSpPr>
        <p:spPr>
          <a:xfrm>
            <a:off x="0" y="2248000"/>
            <a:ext cx="9144000" cy="1449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" name="Google Shape;42;g14e3167a0fd_0_102"/>
          <p:cNvSpPr txBox="1"/>
          <p:nvPr>
            <p:ph type="title"/>
          </p:nvPr>
        </p:nvSpPr>
        <p:spPr>
          <a:xfrm>
            <a:off x="471900" y="984967"/>
            <a:ext cx="8222100" cy="1023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/>
        </p:txBody>
      </p:sp>
      <p:sp>
        <p:nvSpPr>
          <p:cNvPr id="43" name="Google Shape;43;g14e3167a0fd_0_102"/>
          <p:cNvSpPr txBox="1"/>
          <p:nvPr>
            <p:ph idx="1" type="body"/>
          </p:nvPr>
        </p:nvSpPr>
        <p:spPr>
          <a:xfrm>
            <a:off x="471900" y="2558767"/>
            <a:ext cx="3999900" cy="361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44" name="Google Shape;44;g14e3167a0fd_0_102"/>
          <p:cNvSpPr txBox="1"/>
          <p:nvPr>
            <p:ph idx="2" type="body"/>
          </p:nvPr>
        </p:nvSpPr>
        <p:spPr>
          <a:xfrm>
            <a:off x="4694250" y="2558767"/>
            <a:ext cx="3999900" cy="361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45" name="Google Shape;45;g14e3167a0fd_0_102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g14e3167a0fd_0_114"/>
          <p:cNvSpPr txBox="1"/>
          <p:nvPr/>
        </p:nvSpPr>
        <p:spPr>
          <a:xfrm flipH="1" rot="10800000">
            <a:off x="3276600" y="33"/>
            <a:ext cx="58674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" name="Google Shape;48;g14e3167a0fd_0_114"/>
          <p:cNvSpPr/>
          <p:nvPr/>
        </p:nvSpPr>
        <p:spPr>
          <a:xfrm rot="-5400000">
            <a:off x="-98100" y="3374700"/>
            <a:ext cx="6858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" name="Google Shape;49;g14e3167a0fd_0_114"/>
          <p:cNvSpPr txBox="1"/>
          <p:nvPr>
            <p:ph type="title"/>
          </p:nvPr>
        </p:nvSpPr>
        <p:spPr>
          <a:xfrm>
            <a:off x="226078" y="477067"/>
            <a:ext cx="2808000" cy="12711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50" name="Google Shape;50;g14e3167a0fd_0_114"/>
          <p:cNvSpPr txBox="1"/>
          <p:nvPr>
            <p:ph idx="1" type="body"/>
          </p:nvPr>
        </p:nvSpPr>
        <p:spPr>
          <a:xfrm>
            <a:off x="226075" y="1954400"/>
            <a:ext cx="2808000" cy="421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51" name="Google Shape;51;g14e3167a0fd_0_114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g14e3167a0fd_0_120"/>
          <p:cNvSpPr txBox="1"/>
          <p:nvPr>
            <p:ph type="title"/>
          </p:nvPr>
        </p:nvSpPr>
        <p:spPr>
          <a:xfrm>
            <a:off x="490250" y="651000"/>
            <a:ext cx="6227100" cy="545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/>
        </p:txBody>
      </p:sp>
      <p:sp>
        <p:nvSpPr>
          <p:cNvPr id="54" name="Google Shape;54;g14e3167a0fd_0_120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14e3167a0fd_0_123"/>
          <p:cNvSpPr/>
          <p:nvPr/>
        </p:nvSpPr>
        <p:spPr>
          <a:xfrm flipH="1">
            <a:off x="0" y="0"/>
            <a:ext cx="4572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" name="Google Shape;57;g14e3167a0fd_0_123"/>
          <p:cNvSpPr/>
          <p:nvPr/>
        </p:nvSpPr>
        <p:spPr>
          <a:xfrm rot="5400000">
            <a:off x="1089325" y="3375050"/>
            <a:ext cx="68571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" name="Google Shape;58;g14e3167a0fd_0_123"/>
          <p:cNvSpPr txBox="1"/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59" name="Google Shape;59;g14e3167a0fd_0_123"/>
          <p:cNvSpPr txBox="1"/>
          <p:nvPr>
            <p:ph idx="1" type="subTitle"/>
          </p:nvPr>
        </p:nvSpPr>
        <p:spPr>
          <a:xfrm>
            <a:off x="265500" y="3705956"/>
            <a:ext cx="4045200" cy="164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60" name="Google Shape;60;g14e3167a0fd_0_123"/>
          <p:cNvSpPr txBox="1"/>
          <p:nvPr>
            <p:ph idx="2" type="body"/>
          </p:nvPr>
        </p:nvSpPr>
        <p:spPr>
          <a:xfrm>
            <a:off x="4939500" y="965600"/>
            <a:ext cx="3837000" cy="4926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1" name="Google Shape;61;g14e3167a0fd_0_123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14e3167a0fd_0_130"/>
          <p:cNvSpPr txBox="1"/>
          <p:nvPr/>
        </p:nvSpPr>
        <p:spPr>
          <a:xfrm flipH="1" rot="10800000">
            <a:off x="0" y="-100"/>
            <a:ext cx="9144000" cy="6261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" name="Google Shape;64;g14e3167a0fd_0_130"/>
          <p:cNvSpPr/>
          <p:nvPr/>
        </p:nvSpPr>
        <p:spPr>
          <a:xfrm flipH="1" rot="10800000">
            <a:off x="0" y="6163733"/>
            <a:ext cx="9144000" cy="987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" name="Google Shape;65;g14e3167a0fd_0_130"/>
          <p:cNvSpPr txBox="1"/>
          <p:nvPr>
            <p:ph idx="1" type="body"/>
          </p:nvPr>
        </p:nvSpPr>
        <p:spPr>
          <a:xfrm>
            <a:off x="57150" y="6262433"/>
            <a:ext cx="8382000" cy="595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</a:lstStyle>
          <a:p/>
        </p:txBody>
      </p:sp>
      <p:sp>
        <p:nvSpPr>
          <p:cNvPr id="66" name="Google Shape;66;g14e3167a0fd_0_130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14e3167a0fd_0_135"/>
          <p:cNvSpPr txBox="1"/>
          <p:nvPr>
            <p:ph hasCustomPrompt="1" type="title"/>
          </p:nvPr>
        </p:nvSpPr>
        <p:spPr>
          <a:xfrm>
            <a:off x="475500" y="1678033"/>
            <a:ext cx="8222100" cy="26181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9" name="Google Shape;69;g14e3167a0fd_0_135"/>
          <p:cNvSpPr txBox="1"/>
          <p:nvPr>
            <p:ph idx="1" type="body"/>
          </p:nvPr>
        </p:nvSpPr>
        <p:spPr>
          <a:xfrm>
            <a:off x="475500" y="4406167"/>
            <a:ext cx="8222100" cy="1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70" name="Google Shape;70;g14e3167a0fd_0_135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14e3167a0fd_0_139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material">
    <p:bg>
      <p:bgPr>
        <a:solidFill>
          <a:srgbClr val="D9D2E9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g14e3167a0fd_0_83"/>
          <p:cNvSpPr txBox="1"/>
          <p:nvPr>
            <p:ph type="title"/>
          </p:nvPr>
        </p:nvSpPr>
        <p:spPr>
          <a:xfrm>
            <a:off x="471900" y="984967"/>
            <a:ext cx="8222100" cy="1023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11" name="Google Shape;11;g14e3167a0fd_0_83"/>
          <p:cNvSpPr txBox="1"/>
          <p:nvPr>
            <p:ph idx="1" type="body"/>
          </p:nvPr>
        </p:nvSpPr>
        <p:spPr>
          <a:xfrm>
            <a:off x="471900" y="2558767"/>
            <a:ext cx="8222100" cy="361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Roboto"/>
              <a:buChar char="●"/>
              <a:defRPr b="0" i="0" sz="18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 b="0" i="0" sz="14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 b="0" i="0" sz="14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●"/>
              <a:defRPr b="0" i="0" sz="14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 b="0" i="0" sz="14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 b="0" i="0" sz="14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●"/>
              <a:defRPr b="0" i="0" sz="14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 b="0" i="0" sz="14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 b="0" i="0" sz="14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12" name="Google Shape;12;g14e3167a0fd_0_83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>
    <mc:Choice Requires="p14">
      <p:transition spd="slow" p14:dur="1000">
        <p:fade thruBlk="1"/>
      </p:transition>
    </mc:Choice>
    <mc:Fallback>
      <p:transition spd="slow">
        <p:fade/>
      </p:transition>
    </mc:Fallback>
  </mc:AlternateConten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4.png"/><Relationship Id="rId5" Type="http://schemas.openxmlformats.org/officeDocument/2006/relationships/image" Target="../media/image1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Relationship Id="rId4" Type="http://schemas.openxmlformats.org/officeDocument/2006/relationships/image" Target="../media/image4.png"/><Relationship Id="rId5" Type="http://schemas.openxmlformats.org/officeDocument/2006/relationships/image" Target="../media/image10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Relationship Id="rId4" Type="http://schemas.openxmlformats.org/officeDocument/2006/relationships/image" Target="../media/image4.png"/><Relationship Id="rId5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Relationship Id="rId4" Type="http://schemas.openxmlformats.org/officeDocument/2006/relationships/image" Target="../media/image4.png"/><Relationship Id="rId5" Type="http://schemas.openxmlformats.org/officeDocument/2006/relationships/image" Target="../media/image12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Relationship Id="rId4" Type="http://schemas.openxmlformats.org/officeDocument/2006/relationships/image" Target="../media/image4.png"/><Relationship Id="rId5" Type="http://schemas.openxmlformats.org/officeDocument/2006/relationships/image" Target="../media/image11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png"/><Relationship Id="rId4" Type="http://schemas.openxmlformats.org/officeDocument/2006/relationships/image" Target="../media/image4.png"/><Relationship Id="rId5" Type="http://schemas.openxmlformats.org/officeDocument/2006/relationships/image" Target="../media/image19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png"/><Relationship Id="rId4" Type="http://schemas.openxmlformats.org/officeDocument/2006/relationships/image" Target="../media/image4.png"/><Relationship Id="rId5" Type="http://schemas.openxmlformats.org/officeDocument/2006/relationships/image" Target="../media/image23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.png"/><Relationship Id="rId4" Type="http://schemas.openxmlformats.org/officeDocument/2006/relationships/image" Target="../media/image4.png"/><Relationship Id="rId5" Type="http://schemas.openxmlformats.org/officeDocument/2006/relationships/image" Target="../media/image21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.png"/><Relationship Id="rId4" Type="http://schemas.openxmlformats.org/officeDocument/2006/relationships/image" Target="../media/image4.png"/><Relationship Id="rId5" Type="http://schemas.openxmlformats.org/officeDocument/2006/relationships/image" Target="../media/image24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.png"/><Relationship Id="rId4" Type="http://schemas.openxmlformats.org/officeDocument/2006/relationships/image" Target="../media/image4.png"/><Relationship Id="rId5" Type="http://schemas.openxmlformats.org/officeDocument/2006/relationships/image" Target="../media/image20.png"/><Relationship Id="rId6" Type="http://schemas.openxmlformats.org/officeDocument/2006/relationships/image" Target="../media/image14.png"/><Relationship Id="rId7" Type="http://schemas.openxmlformats.org/officeDocument/2006/relationships/image" Target="../media/image16.png"/><Relationship Id="rId8" Type="http://schemas.openxmlformats.org/officeDocument/2006/relationships/image" Target="../media/image22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.png"/><Relationship Id="rId4" Type="http://schemas.openxmlformats.org/officeDocument/2006/relationships/image" Target="../media/image4.png"/><Relationship Id="rId5" Type="http://schemas.openxmlformats.org/officeDocument/2006/relationships/image" Target="../media/image18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.png"/><Relationship Id="rId4" Type="http://schemas.openxmlformats.org/officeDocument/2006/relationships/image" Target="../media/image17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59625" y="0"/>
            <a:ext cx="884375" cy="888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855517" y="5873050"/>
            <a:ext cx="2177408" cy="888150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1"/>
          <p:cNvSpPr txBox="1"/>
          <p:nvPr>
            <p:ph type="title"/>
          </p:nvPr>
        </p:nvSpPr>
        <p:spPr>
          <a:xfrm>
            <a:off x="98250" y="21800"/>
            <a:ext cx="88266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800"/>
              <a:buFont typeface="Century Gothic"/>
              <a:buNone/>
            </a:pPr>
            <a:r>
              <a:rPr b="1" lang="en-GB" sz="3700">
                <a:solidFill>
                  <a:srgbClr val="674EA7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Early Number</a:t>
            </a:r>
            <a:endParaRPr sz="1000">
              <a:solidFill>
                <a:srgbClr val="674EA7"/>
              </a:solidFill>
            </a:endParaRPr>
          </a:p>
        </p:txBody>
      </p:sp>
      <p:sp>
        <p:nvSpPr>
          <p:cNvPr id="81" name="Google Shape;81;p1"/>
          <p:cNvSpPr txBox="1"/>
          <p:nvPr/>
        </p:nvSpPr>
        <p:spPr>
          <a:xfrm>
            <a:off x="150450" y="957400"/>
            <a:ext cx="8722200" cy="233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GB" sz="3200" u="sng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Aims:</a:t>
            </a:r>
            <a:endParaRPr b="1" i="0" sz="3200" u="sng" cap="none" strike="noStrike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4000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Tahoma"/>
              <a:buChar char="●"/>
            </a:pPr>
            <a:r>
              <a:rPr b="0" i="0" lang="en-GB" sz="27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To</a:t>
            </a:r>
            <a:r>
              <a:rPr lang="en-GB" sz="2700">
                <a:latin typeface="Tahoma"/>
                <a:ea typeface="Tahoma"/>
                <a:cs typeface="Tahoma"/>
                <a:sym typeface="Tahoma"/>
              </a:rPr>
              <a:t> share the key elements of the Early Number curriculum with parents.</a:t>
            </a:r>
            <a:endParaRPr b="0" i="0" sz="2700" u="none" cap="none" strike="noStrike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4000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Tahoma"/>
              <a:buChar char="●"/>
            </a:pPr>
            <a:r>
              <a:rPr lang="en-GB" sz="2700">
                <a:latin typeface="Tahoma"/>
                <a:ea typeface="Tahoma"/>
                <a:cs typeface="Tahoma"/>
                <a:sym typeface="Tahoma"/>
              </a:rPr>
              <a:t>To equip parents with ways to support with their child's Maths learning at home.</a:t>
            </a:r>
            <a:endParaRPr b="0" i="0" sz="2700" u="none" cap="none" strike="noStrike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82" name="Google Shape;82;p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054576" y="5349325"/>
            <a:ext cx="2518176" cy="1411875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Google Shape;83;p1"/>
          <p:cNvSpPr txBox="1"/>
          <p:nvPr/>
        </p:nvSpPr>
        <p:spPr>
          <a:xfrm>
            <a:off x="302125" y="3677050"/>
            <a:ext cx="7914600" cy="219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700">
                <a:latin typeface="Tahoma"/>
                <a:ea typeface="Tahoma"/>
                <a:cs typeface="Tahoma"/>
                <a:sym typeface="Tahoma"/>
              </a:rPr>
              <a:t>Positive Attitude</a:t>
            </a:r>
            <a:endParaRPr b="1" sz="3700">
              <a:latin typeface="Tahoma"/>
              <a:ea typeface="Tahoma"/>
              <a:cs typeface="Tahoma"/>
              <a:sym typeface="Tahoma"/>
            </a:endParaRPr>
          </a:p>
          <a:p>
            <a:pPr indent="0" lvl="0" marL="0" rt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en-GB" sz="2500">
                <a:latin typeface="Tahoma"/>
                <a:ea typeface="Tahoma"/>
                <a:cs typeface="Tahoma"/>
                <a:sym typeface="Tahoma"/>
              </a:rPr>
              <a:t>The most effective support that you can give is to be </a:t>
            </a:r>
            <a:r>
              <a:rPr i="1" lang="en-GB" sz="2500" u="sng">
                <a:latin typeface="Tahoma"/>
                <a:ea typeface="Tahoma"/>
                <a:cs typeface="Tahoma"/>
                <a:sym typeface="Tahoma"/>
              </a:rPr>
              <a:t>enthusiastic</a:t>
            </a:r>
            <a:r>
              <a:rPr lang="en-GB" sz="2500">
                <a:latin typeface="Tahoma"/>
                <a:ea typeface="Tahoma"/>
                <a:cs typeface="Tahoma"/>
                <a:sym typeface="Tahoma"/>
              </a:rPr>
              <a:t> and </a:t>
            </a:r>
            <a:r>
              <a:rPr i="1" lang="en-GB" sz="2500" u="sng">
                <a:latin typeface="Tahoma"/>
                <a:ea typeface="Tahoma"/>
                <a:cs typeface="Tahoma"/>
                <a:sym typeface="Tahoma"/>
              </a:rPr>
              <a:t>excited</a:t>
            </a:r>
            <a:r>
              <a:rPr lang="en-GB" sz="2500">
                <a:latin typeface="Tahoma"/>
                <a:ea typeface="Tahoma"/>
                <a:cs typeface="Tahoma"/>
                <a:sym typeface="Tahoma"/>
              </a:rPr>
              <a:t> by maths.</a:t>
            </a:r>
            <a:endParaRPr sz="2500">
              <a:latin typeface="Tahoma"/>
              <a:ea typeface="Tahoma"/>
              <a:cs typeface="Tahoma"/>
              <a:sym typeface="Tahom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700">
              <a:latin typeface="Trebuchet MS"/>
              <a:ea typeface="Trebuchet MS"/>
              <a:cs typeface="Trebuchet MS"/>
              <a:sym typeface="Trebuchet MS"/>
            </a:endParaRPr>
          </a:p>
        </p:txBody>
      </p:sp>
      <p:cxnSp>
        <p:nvCxnSpPr>
          <p:cNvPr id="84" name="Google Shape;84;p1"/>
          <p:cNvCxnSpPr/>
          <p:nvPr/>
        </p:nvCxnSpPr>
        <p:spPr>
          <a:xfrm>
            <a:off x="-19700" y="3468425"/>
            <a:ext cx="9203100" cy="99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oogle Shape;90;g30178605405367ac_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59625" y="0"/>
            <a:ext cx="884375" cy="888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g30178605405367ac_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855517" y="5873050"/>
            <a:ext cx="2177408" cy="888150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g30178605405367ac_6"/>
          <p:cNvSpPr txBox="1"/>
          <p:nvPr/>
        </p:nvSpPr>
        <p:spPr>
          <a:xfrm>
            <a:off x="202775" y="1037925"/>
            <a:ext cx="87222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en-GB" sz="3000" u="sng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Curriculum Coverage</a:t>
            </a:r>
            <a:endParaRPr b="0" i="1" sz="3000" u="none" cap="none" strike="noStrike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93" name="Google Shape;93;g30178605405367ac_6"/>
          <p:cNvPicPr preferRelativeResize="0"/>
          <p:nvPr/>
        </p:nvPicPr>
        <p:blipFill rotWithShape="1">
          <a:blip r:embed="rId5">
            <a:alphaModFix/>
          </a:blip>
          <a:srcRect b="0" l="0" r="-1760" t="0"/>
          <a:stretch/>
        </p:blipFill>
        <p:spPr>
          <a:xfrm>
            <a:off x="98250" y="1627725"/>
            <a:ext cx="6573901" cy="5133474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g30178605405367ac_6"/>
          <p:cNvSpPr txBox="1"/>
          <p:nvPr>
            <p:ph type="title"/>
          </p:nvPr>
        </p:nvSpPr>
        <p:spPr>
          <a:xfrm>
            <a:off x="98250" y="21800"/>
            <a:ext cx="88266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800"/>
              <a:buFont typeface="Century Gothic"/>
              <a:buNone/>
            </a:pPr>
            <a:r>
              <a:rPr b="1" lang="en-GB" sz="3700">
                <a:solidFill>
                  <a:srgbClr val="674EA7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Early Number</a:t>
            </a:r>
            <a:endParaRPr sz="1000">
              <a:solidFill>
                <a:srgbClr val="674EA7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33d79965284_0_0"/>
          <p:cNvSpPr txBox="1"/>
          <p:nvPr>
            <p:ph type="title"/>
          </p:nvPr>
        </p:nvSpPr>
        <p:spPr>
          <a:xfrm>
            <a:off x="98250" y="21800"/>
            <a:ext cx="8826600" cy="803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ct val="129729"/>
              <a:buFont typeface="Century Gothic"/>
              <a:buNone/>
            </a:pPr>
            <a:r>
              <a:rPr b="1" lang="en-GB" sz="3700">
                <a:solidFill>
                  <a:srgbClr val="674EA7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Early Number</a:t>
            </a:r>
            <a:endParaRPr sz="1000">
              <a:solidFill>
                <a:srgbClr val="674EA7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g33d79965284_0_0"/>
          <p:cNvSpPr txBox="1"/>
          <p:nvPr/>
        </p:nvSpPr>
        <p:spPr>
          <a:xfrm>
            <a:off x="231475" y="1114075"/>
            <a:ext cx="69447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1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rPr>
              <a:t>Composition</a:t>
            </a:r>
            <a:r>
              <a:rPr lang="en-GB" sz="18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 - Putting together two numbers or two parts to make a larger number or a </a:t>
            </a:r>
            <a:r>
              <a:rPr lang="en-GB" sz="18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whole</a:t>
            </a:r>
            <a:r>
              <a:rPr lang="en-GB" sz="18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  <a:endParaRPr sz="1800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02" name="Google Shape;102;g33d79965284_0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46050" y="1917775"/>
            <a:ext cx="1657350" cy="1876425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g33d79965284_0_0"/>
          <p:cNvSpPr txBox="1"/>
          <p:nvPr/>
        </p:nvSpPr>
        <p:spPr>
          <a:xfrm>
            <a:off x="303825" y="3794200"/>
            <a:ext cx="7842000" cy="99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rPr>
              <a:t>Subitising</a:t>
            </a:r>
            <a:r>
              <a:rPr b="1" lang="en-GB" sz="18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GB" sz="18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- The ability to look at a small set of objects and instantly know how </a:t>
            </a:r>
            <a:r>
              <a:rPr lang="en-GB" sz="18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many</a:t>
            </a:r>
            <a:r>
              <a:rPr lang="en-GB" sz="18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 there are without counting them.</a:t>
            </a:r>
            <a:endParaRPr sz="1800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4" name="Google Shape;104;g33d79965284_0_0"/>
          <p:cNvSpPr txBox="1"/>
          <p:nvPr/>
        </p:nvSpPr>
        <p:spPr>
          <a:xfrm>
            <a:off x="231475" y="5219850"/>
            <a:ext cx="6944700" cy="99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rPr>
              <a:t>Automatic Recall</a:t>
            </a:r>
            <a:r>
              <a:rPr lang="en-GB" sz="18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 - they can quickly </a:t>
            </a:r>
            <a:r>
              <a:rPr lang="en-GB" sz="18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retrieve</a:t>
            </a:r>
            <a:r>
              <a:rPr lang="en-GB" sz="18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GB" sz="18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answers</a:t>
            </a:r>
            <a:r>
              <a:rPr lang="en-GB" sz="18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 from memory without having to rely on counting procedures, such as counting on fingers.</a:t>
            </a:r>
            <a:endParaRPr sz="1800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05" name="Google Shape;105;g33d79965284_0_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300600" y="4247750"/>
            <a:ext cx="1663025" cy="1663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g33d79965284_0_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259625" y="0"/>
            <a:ext cx="884375" cy="888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oogle Shape;112;g33d79965284_0_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59625" y="0"/>
            <a:ext cx="884375" cy="888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g33d79965284_0_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855517" y="5873050"/>
            <a:ext cx="2177408" cy="888150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g33d79965284_0_12"/>
          <p:cNvSpPr txBox="1"/>
          <p:nvPr/>
        </p:nvSpPr>
        <p:spPr>
          <a:xfrm>
            <a:off x="202775" y="1037925"/>
            <a:ext cx="87222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en-GB" sz="3000" u="sng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Curriculum Coverage</a:t>
            </a:r>
            <a:endParaRPr b="0" i="1" sz="3000" u="none" cap="none" strike="noStrike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15" name="Google Shape;115;g33d79965284_0_12"/>
          <p:cNvSpPr txBox="1"/>
          <p:nvPr>
            <p:ph type="title"/>
          </p:nvPr>
        </p:nvSpPr>
        <p:spPr>
          <a:xfrm>
            <a:off x="98250" y="21800"/>
            <a:ext cx="88266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800"/>
              <a:buFont typeface="Century Gothic"/>
              <a:buNone/>
            </a:pPr>
            <a:r>
              <a:rPr b="1" lang="en-GB" sz="3700">
                <a:solidFill>
                  <a:srgbClr val="674EA7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Early Number</a:t>
            </a:r>
            <a:endParaRPr sz="1000">
              <a:solidFill>
                <a:srgbClr val="674EA7"/>
              </a:solidFill>
            </a:endParaRPr>
          </a:p>
        </p:txBody>
      </p:sp>
      <p:pic>
        <p:nvPicPr>
          <p:cNvPr id="116" name="Google Shape;116;g33d79965284_0_1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03675" y="2890200"/>
            <a:ext cx="6644001" cy="3871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g33d79965284_0_12"/>
          <p:cNvSpPr txBox="1"/>
          <p:nvPr/>
        </p:nvSpPr>
        <p:spPr>
          <a:xfrm>
            <a:off x="202778" y="1684425"/>
            <a:ext cx="6445800" cy="11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solidFill>
                  <a:schemeClr val="dk2"/>
                </a:solidFill>
                <a:highlight>
                  <a:schemeClr val="lt1"/>
                </a:highlight>
                <a:latin typeface="Tahoma"/>
                <a:ea typeface="Tahoma"/>
                <a:cs typeface="Tahoma"/>
                <a:sym typeface="Tahoma"/>
              </a:rPr>
              <a:t>This is the sequence of maths learning in Reception. </a:t>
            </a:r>
            <a:endParaRPr sz="1900">
              <a:solidFill>
                <a:schemeClr val="dk2"/>
              </a:solidFill>
              <a:highlight>
                <a:schemeClr val="lt1"/>
              </a:highlight>
              <a:latin typeface="Tahoma"/>
              <a:ea typeface="Tahoma"/>
              <a:cs typeface="Tahoma"/>
              <a:sym typeface="Tahom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solidFill>
                  <a:schemeClr val="dk2"/>
                </a:solidFill>
                <a:highlight>
                  <a:schemeClr val="lt1"/>
                </a:highlight>
                <a:latin typeface="Tahoma"/>
                <a:ea typeface="Tahoma"/>
                <a:cs typeface="Tahoma"/>
                <a:sym typeface="Tahoma"/>
              </a:rPr>
              <a:t>Learning concentrates heavily on number.</a:t>
            </a:r>
            <a:endParaRPr sz="1900">
              <a:solidFill>
                <a:schemeClr val="dk2"/>
              </a:solidFill>
              <a:highlight>
                <a:schemeClr val="lt1"/>
              </a:highlight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Google Shape;123;g2cd1e52c7f8_0_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59625" y="0"/>
            <a:ext cx="884375" cy="888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g2cd1e52c7f8_0_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855517" y="5873050"/>
            <a:ext cx="2177408" cy="888150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g2cd1e52c7f8_0_0"/>
          <p:cNvSpPr txBox="1"/>
          <p:nvPr/>
        </p:nvSpPr>
        <p:spPr>
          <a:xfrm>
            <a:off x="202775" y="1037925"/>
            <a:ext cx="87222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en-GB" sz="3000" u="sng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Curriculum Coverage</a:t>
            </a:r>
            <a:endParaRPr b="0" i="1" sz="3000" u="none" cap="none" strike="noStrike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126" name="Google Shape;126;g2cd1e52c7f8_0_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8250" y="1686800"/>
            <a:ext cx="6757275" cy="4951431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g2cd1e52c7f8_0_0"/>
          <p:cNvSpPr txBox="1"/>
          <p:nvPr>
            <p:ph type="title"/>
          </p:nvPr>
        </p:nvSpPr>
        <p:spPr>
          <a:xfrm>
            <a:off x="98250" y="21800"/>
            <a:ext cx="88266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800"/>
              <a:buFont typeface="Century Gothic"/>
              <a:buNone/>
            </a:pPr>
            <a:r>
              <a:rPr b="1" lang="en-GB" sz="3700">
                <a:solidFill>
                  <a:srgbClr val="674EA7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Early Number</a:t>
            </a:r>
            <a:endParaRPr sz="1000">
              <a:solidFill>
                <a:srgbClr val="674EA7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Google Shape;133;g30178605405367ac_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59625" y="0"/>
            <a:ext cx="884375" cy="888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g30178605405367ac_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855517" y="5873050"/>
            <a:ext cx="2177408" cy="888150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g30178605405367ac_14"/>
          <p:cNvSpPr txBox="1"/>
          <p:nvPr/>
        </p:nvSpPr>
        <p:spPr>
          <a:xfrm>
            <a:off x="202775" y="1037925"/>
            <a:ext cx="8722200" cy="67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3200">
                <a:latin typeface="Tahoma"/>
                <a:ea typeface="Tahoma"/>
                <a:cs typeface="Tahoma"/>
                <a:sym typeface="Tahoma"/>
              </a:rPr>
              <a:t>There are 5 counting principles:</a:t>
            </a:r>
            <a:endParaRPr b="0" sz="3200" u="none" cap="none" strike="noStrike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136" name="Google Shape;136;g30178605405367ac_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02775" y="1715025"/>
            <a:ext cx="8162798" cy="4046875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g30178605405367ac_14"/>
          <p:cNvSpPr txBox="1"/>
          <p:nvPr>
            <p:ph type="title"/>
          </p:nvPr>
        </p:nvSpPr>
        <p:spPr>
          <a:xfrm>
            <a:off x="98250" y="21800"/>
            <a:ext cx="88266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800"/>
              <a:buFont typeface="Century Gothic"/>
              <a:buNone/>
            </a:pPr>
            <a:r>
              <a:rPr b="1" lang="en-GB" sz="3700">
                <a:solidFill>
                  <a:srgbClr val="674EA7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Early Number</a:t>
            </a:r>
            <a:endParaRPr sz="1000">
              <a:solidFill>
                <a:srgbClr val="674EA7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g30178605405367ac_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59625" y="0"/>
            <a:ext cx="884375" cy="888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g30178605405367ac_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855517" y="5873050"/>
            <a:ext cx="2177408" cy="888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g30178605405367ac_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91825" y="1021850"/>
            <a:ext cx="8733025" cy="4720440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g30178605405367ac_23"/>
          <p:cNvSpPr txBox="1"/>
          <p:nvPr>
            <p:ph type="title"/>
          </p:nvPr>
        </p:nvSpPr>
        <p:spPr>
          <a:xfrm>
            <a:off x="98250" y="21800"/>
            <a:ext cx="88266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800"/>
              <a:buFont typeface="Century Gothic"/>
              <a:buNone/>
            </a:pPr>
            <a:r>
              <a:rPr b="1" lang="en-GB" sz="3700">
                <a:solidFill>
                  <a:srgbClr val="674EA7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Early Number</a:t>
            </a:r>
            <a:endParaRPr sz="1000">
              <a:solidFill>
                <a:srgbClr val="674EA7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Google Shape;152;g30178605405367ac_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59625" y="0"/>
            <a:ext cx="884375" cy="888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g30178605405367ac_3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855517" y="5873050"/>
            <a:ext cx="2177408" cy="888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g30178605405367ac_3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4663" y="1144750"/>
            <a:ext cx="8934674" cy="4471685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g30178605405367ac_33"/>
          <p:cNvSpPr txBox="1"/>
          <p:nvPr>
            <p:ph type="title"/>
          </p:nvPr>
        </p:nvSpPr>
        <p:spPr>
          <a:xfrm>
            <a:off x="98250" y="21800"/>
            <a:ext cx="88266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800"/>
              <a:buFont typeface="Century Gothic"/>
              <a:buNone/>
            </a:pPr>
            <a:r>
              <a:rPr b="1" lang="en-GB" sz="3700">
                <a:solidFill>
                  <a:srgbClr val="674EA7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Early Number</a:t>
            </a:r>
            <a:endParaRPr sz="1000">
              <a:solidFill>
                <a:srgbClr val="674EA7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" name="Google Shape;161;g30178605405367ac_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59625" y="0"/>
            <a:ext cx="884375" cy="888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g30178605405367ac_4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855517" y="5873050"/>
            <a:ext cx="2177408" cy="888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g30178605405367ac_4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06763" y="940238"/>
            <a:ext cx="8609582" cy="4880725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g30178605405367ac_43"/>
          <p:cNvSpPr txBox="1"/>
          <p:nvPr>
            <p:ph type="title"/>
          </p:nvPr>
        </p:nvSpPr>
        <p:spPr>
          <a:xfrm>
            <a:off x="98250" y="21800"/>
            <a:ext cx="88266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800"/>
              <a:buFont typeface="Century Gothic"/>
              <a:buNone/>
            </a:pPr>
            <a:r>
              <a:rPr b="1" lang="en-GB" sz="3700">
                <a:solidFill>
                  <a:srgbClr val="674EA7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Early Number</a:t>
            </a:r>
            <a:endParaRPr sz="1000">
              <a:solidFill>
                <a:srgbClr val="674EA7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" name="Google Shape;170;g30178605405367ac_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59625" y="0"/>
            <a:ext cx="884375" cy="888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g30178605405367ac_5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855517" y="5873050"/>
            <a:ext cx="2177408" cy="888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g30178605405367ac_5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1288" y="1139225"/>
            <a:ext cx="8880525" cy="4482745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g30178605405367ac_53"/>
          <p:cNvSpPr txBox="1"/>
          <p:nvPr>
            <p:ph type="title"/>
          </p:nvPr>
        </p:nvSpPr>
        <p:spPr>
          <a:xfrm>
            <a:off x="98250" y="21800"/>
            <a:ext cx="88266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800"/>
              <a:buFont typeface="Century Gothic"/>
              <a:buNone/>
            </a:pPr>
            <a:r>
              <a:rPr b="1" lang="en-GB" sz="3700">
                <a:solidFill>
                  <a:srgbClr val="674EA7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Early Number</a:t>
            </a:r>
            <a:endParaRPr sz="1000">
              <a:solidFill>
                <a:srgbClr val="674EA7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Google Shape;179;g30178605405367ac_7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59625" y="0"/>
            <a:ext cx="884375" cy="888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g30178605405367ac_7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855517" y="5873050"/>
            <a:ext cx="2177408" cy="888150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g30178605405367ac_72"/>
          <p:cNvSpPr txBox="1"/>
          <p:nvPr/>
        </p:nvSpPr>
        <p:spPr>
          <a:xfrm>
            <a:off x="210900" y="978800"/>
            <a:ext cx="8722200" cy="535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GB" sz="3200" u="sng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Key Vocabulary:</a:t>
            </a:r>
            <a:endParaRPr b="1" i="0" sz="3200" u="sng" cap="none" strike="noStrike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1" lang="en-GB" sz="1600">
                <a:latin typeface="Tahoma"/>
                <a:ea typeface="Tahoma"/>
                <a:cs typeface="Tahoma"/>
                <a:sym typeface="Tahoma"/>
              </a:rPr>
              <a:t>Conservation</a:t>
            </a:r>
            <a:r>
              <a:rPr lang="en-GB" sz="1600">
                <a:latin typeface="Tahoma"/>
                <a:ea typeface="Tahoma"/>
                <a:cs typeface="Tahoma"/>
                <a:sym typeface="Tahoma"/>
              </a:rPr>
              <a:t> (of number) is the recognition that the number stays the same if none have been added or taken away.</a:t>
            </a:r>
            <a:endParaRPr sz="1600"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sz="1600"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sz="1600"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sz="1600"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1" lang="en-GB" sz="1600">
                <a:latin typeface="Tahoma"/>
                <a:ea typeface="Tahoma"/>
                <a:cs typeface="Tahoma"/>
                <a:sym typeface="Tahoma"/>
              </a:rPr>
              <a:t>Numeral</a:t>
            </a:r>
            <a:r>
              <a:rPr lang="en-GB" sz="1600">
                <a:latin typeface="Tahoma"/>
                <a:ea typeface="Tahoma"/>
                <a:cs typeface="Tahoma"/>
                <a:sym typeface="Tahoma"/>
              </a:rPr>
              <a:t> is the written symbol for a number e.g.  4 </a:t>
            </a:r>
            <a:endParaRPr sz="1600"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sz="1600"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sz="1600"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1" lang="en-GB" sz="1600">
                <a:latin typeface="Tahoma"/>
                <a:ea typeface="Tahoma"/>
                <a:cs typeface="Tahoma"/>
                <a:sym typeface="Tahoma"/>
              </a:rPr>
              <a:t>Ordinal</a:t>
            </a:r>
            <a:r>
              <a:rPr lang="en-GB" sz="1600">
                <a:latin typeface="Tahoma"/>
                <a:ea typeface="Tahoma"/>
                <a:cs typeface="Tahoma"/>
                <a:sym typeface="Tahoma"/>
              </a:rPr>
              <a:t> is a number which states the position in a sequence </a:t>
            </a:r>
            <a:endParaRPr sz="1600"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1600">
                <a:latin typeface="Tahoma"/>
                <a:ea typeface="Tahoma"/>
                <a:cs typeface="Tahoma"/>
                <a:sym typeface="Tahoma"/>
              </a:rPr>
              <a:t>e.g. 1st, 2nd or page 1, page 2.</a:t>
            </a:r>
            <a:endParaRPr sz="1600"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sz="1600"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sz="1600"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1" lang="en-GB" sz="1600">
                <a:latin typeface="Tahoma"/>
                <a:ea typeface="Tahoma"/>
                <a:cs typeface="Tahoma"/>
                <a:sym typeface="Tahoma"/>
              </a:rPr>
              <a:t>Partition</a:t>
            </a:r>
            <a:r>
              <a:rPr lang="en-GB" sz="1600">
                <a:latin typeface="Tahoma"/>
                <a:ea typeface="Tahoma"/>
                <a:cs typeface="Tahoma"/>
                <a:sym typeface="Tahoma"/>
              </a:rPr>
              <a:t> is the word we use to </a:t>
            </a:r>
            <a:r>
              <a:rPr lang="en-GB" sz="1600">
                <a:latin typeface="Tahoma"/>
                <a:ea typeface="Tahoma"/>
                <a:cs typeface="Tahoma"/>
                <a:sym typeface="Tahoma"/>
              </a:rPr>
              <a:t>separate</a:t>
            </a:r>
            <a:r>
              <a:rPr lang="en-GB" sz="1600">
                <a:latin typeface="Tahoma"/>
                <a:ea typeface="Tahoma"/>
                <a:cs typeface="Tahoma"/>
                <a:sym typeface="Tahoma"/>
              </a:rPr>
              <a:t>/split a set into 2 or more subsets e.g. you can partition 10 items into one group of 4 and another group of 6. There are many ways to partition numbers.</a:t>
            </a:r>
            <a:endParaRPr sz="1600"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sz="1600"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sz="1600"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1" lang="en-GB" sz="1600">
                <a:latin typeface="Tahoma"/>
                <a:ea typeface="Tahoma"/>
                <a:cs typeface="Tahoma"/>
                <a:sym typeface="Tahoma"/>
              </a:rPr>
              <a:t>Subitising</a:t>
            </a:r>
            <a:r>
              <a:rPr lang="en-GB" sz="1600">
                <a:latin typeface="Tahoma"/>
                <a:ea typeface="Tahoma"/>
                <a:cs typeface="Tahoma"/>
                <a:sym typeface="Tahoma"/>
              </a:rPr>
              <a:t> is the word we use when we instantly recognise a small quantity without having to count how many are there.</a:t>
            </a:r>
            <a:endParaRPr sz="1600"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82" name="Google Shape;182;g30178605405367ac_72"/>
          <p:cNvSpPr txBox="1"/>
          <p:nvPr>
            <p:ph type="title"/>
          </p:nvPr>
        </p:nvSpPr>
        <p:spPr>
          <a:xfrm>
            <a:off x="98250" y="21800"/>
            <a:ext cx="88266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800"/>
              <a:buFont typeface="Century Gothic"/>
              <a:buNone/>
            </a:pPr>
            <a:r>
              <a:rPr b="1" lang="en-GB" sz="3700">
                <a:solidFill>
                  <a:srgbClr val="674EA7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Early Number</a:t>
            </a:r>
            <a:endParaRPr sz="1000">
              <a:solidFill>
                <a:srgbClr val="674EA7"/>
              </a:solidFill>
            </a:endParaRPr>
          </a:p>
        </p:txBody>
      </p:sp>
      <p:pic>
        <p:nvPicPr>
          <p:cNvPr id="183" name="Google Shape;183;g30178605405367ac_7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837825" y="6070451"/>
            <a:ext cx="3862551" cy="690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g30178605405367ac_7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965825" y="5040150"/>
            <a:ext cx="3091474" cy="690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g30178605405367ac_7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870476" y="3603125"/>
            <a:ext cx="1472386" cy="803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g30178605405367ac_72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141600" y="1862400"/>
            <a:ext cx="580225" cy="1635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Google Shape;192;g30178605405367ac_8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59625" y="0"/>
            <a:ext cx="884375" cy="888150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g30178605405367ac_80"/>
          <p:cNvSpPr txBox="1"/>
          <p:nvPr>
            <p:ph type="title"/>
          </p:nvPr>
        </p:nvSpPr>
        <p:spPr>
          <a:xfrm>
            <a:off x="98250" y="21800"/>
            <a:ext cx="88266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800"/>
              <a:buFont typeface="Century Gothic"/>
              <a:buNone/>
            </a:pPr>
            <a:r>
              <a:rPr b="1" lang="en-GB" sz="3700">
                <a:solidFill>
                  <a:srgbClr val="674EA7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Early Number</a:t>
            </a:r>
            <a:endParaRPr sz="1000">
              <a:solidFill>
                <a:srgbClr val="674EA7"/>
              </a:solidFill>
            </a:endParaRPr>
          </a:p>
        </p:txBody>
      </p:sp>
      <p:pic>
        <p:nvPicPr>
          <p:cNvPr id="194" name="Google Shape;194;g30178605405367ac_8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9588" y="992000"/>
            <a:ext cx="7823926" cy="5865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Google Shape;200;g30178605405367ac_8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59625" y="0"/>
            <a:ext cx="884375" cy="888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1" name="Google Shape;201;g30178605405367ac_8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855517" y="5873050"/>
            <a:ext cx="2177408" cy="888150"/>
          </a:xfrm>
          <a:prstGeom prst="rect">
            <a:avLst/>
          </a:prstGeom>
          <a:noFill/>
          <a:ln>
            <a:noFill/>
          </a:ln>
        </p:spPr>
      </p:pic>
      <p:sp>
        <p:nvSpPr>
          <p:cNvPr id="202" name="Google Shape;202;g30178605405367ac_88"/>
          <p:cNvSpPr txBox="1"/>
          <p:nvPr>
            <p:ph type="title"/>
          </p:nvPr>
        </p:nvSpPr>
        <p:spPr>
          <a:xfrm>
            <a:off x="98250" y="21800"/>
            <a:ext cx="88266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800"/>
              <a:buFont typeface="Century Gothic"/>
              <a:buNone/>
            </a:pPr>
            <a:r>
              <a:rPr b="1" lang="en-GB" sz="3700">
                <a:solidFill>
                  <a:srgbClr val="674EA7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Early Number</a:t>
            </a:r>
            <a:endParaRPr sz="1000">
              <a:solidFill>
                <a:srgbClr val="674EA7"/>
              </a:solidFill>
            </a:endParaRPr>
          </a:p>
        </p:txBody>
      </p:sp>
      <p:pic>
        <p:nvPicPr>
          <p:cNvPr id="203" name="Google Shape;203;g30178605405367ac_8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06300" y="1143800"/>
            <a:ext cx="7531406" cy="4742750"/>
          </a:xfrm>
          <a:prstGeom prst="rect">
            <a:avLst/>
          </a:prstGeom>
          <a:noFill/>
          <a:ln>
            <a:noFill/>
          </a:ln>
        </p:spPr>
      </p:pic>
      <p:sp>
        <p:nvSpPr>
          <p:cNvPr id="204" name="Google Shape;204;g30178605405367ac_88"/>
          <p:cNvSpPr txBox="1"/>
          <p:nvPr/>
        </p:nvSpPr>
        <p:spPr>
          <a:xfrm>
            <a:off x="708950" y="6149050"/>
            <a:ext cx="3645900" cy="41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Tahoma"/>
                <a:ea typeface="Tahoma"/>
                <a:cs typeface="Tahoma"/>
                <a:sym typeface="Tahoma"/>
              </a:rPr>
              <a:t>Your turn!</a:t>
            </a:r>
            <a:endParaRPr sz="1800"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" name="Google Shape;210;g356dd7816080aa9_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59625" y="0"/>
            <a:ext cx="884375" cy="888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g356dd7816080aa9_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61088" y="936075"/>
            <a:ext cx="7900923" cy="5921926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g356dd7816080aa9_0"/>
          <p:cNvSpPr txBox="1"/>
          <p:nvPr>
            <p:ph type="title"/>
          </p:nvPr>
        </p:nvSpPr>
        <p:spPr>
          <a:xfrm>
            <a:off x="98250" y="21800"/>
            <a:ext cx="88266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800"/>
              <a:buFont typeface="Century Gothic"/>
              <a:buNone/>
            </a:pPr>
            <a:r>
              <a:rPr b="1" lang="en-GB" sz="3700">
                <a:solidFill>
                  <a:srgbClr val="674EA7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Early Number</a:t>
            </a:r>
            <a:endParaRPr sz="1000">
              <a:solidFill>
                <a:srgbClr val="674EA7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33f5fa6eff4_0_0"/>
          <p:cNvSpPr txBox="1"/>
          <p:nvPr>
            <p:ph type="title"/>
          </p:nvPr>
        </p:nvSpPr>
        <p:spPr>
          <a:xfrm>
            <a:off x="98250" y="21800"/>
            <a:ext cx="8826600" cy="803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900">
                <a:solidFill>
                  <a:srgbClr val="674EA7"/>
                </a:solidFill>
              </a:rPr>
              <a:t>Feedback </a:t>
            </a:r>
            <a:endParaRPr b="1" sz="3900">
              <a:solidFill>
                <a:srgbClr val="674EA7"/>
              </a:solidFill>
            </a:endParaRPr>
          </a:p>
        </p:txBody>
      </p:sp>
      <p:pic>
        <p:nvPicPr>
          <p:cNvPr id="219" name="Google Shape;219;g33f5fa6eff4_0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18463" y="2771025"/>
            <a:ext cx="3990975" cy="3705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0" name="Google Shape;220;g33f5fa6eff4_0_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259625" y="0"/>
            <a:ext cx="663281" cy="666113"/>
          </a:xfrm>
          <a:prstGeom prst="rect">
            <a:avLst/>
          </a:prstGeom>
          <a:noFill/>
          <a:ln>
            <a:noFill/>
          </a:ln>
        </p:spPr>
      </p:pic>
      <p:sp>
        <p:nvSpPr>
          <p:cNvPr id="221" name="Google Shape;221;g33f5fa6eff4_0_0"/>
          <p:cNvSpPr txBox="1"/>
          <p:nvPr/>
        </p:nvSpPr>
        <p:spPr>
          <a:xfrm>
            <a:off x="1174450" y="1147513"/>
            <a:ext cx="7005000" cy="138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900">
                <a:solidFill>
                  <a:srgbClr val="674EA7"/>
                </a:solidFill>
                <a:latin typeface="Roboto"/>
                <a:ea typeface="Roboto"/>
                <a:cs typeface="Roboto"/>
                <a:sym typeface="Roboto"/>
              </a:rPr>
              <a:t>Please take a moment to share your feedback with us</a:t>
            </a:r>
            <a:endParaRPr b="1" sz="3900">
              <a:solidFill>
                <a:srgbClr val="674EA7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Material">
  <a:themeElements>
    <a:clrScheme name="Material">
      <a:dk1>
        <a:srgbClr val="4285F4"/>
      </a:dk1>
      <a:lt1>
        <a:srgbClr val="FFFFFF"/>
      </a:lt1>
      <a:dk2>
        <a:srgbClr val="424242"/>
      </a:dk2>
      <a:lt2>
        <a:srgbClr val="737373"/>
      </a:lt2>
      <a:accent1>
        <a:srgbClr val="0277BD"/>
      </a:accent1>
      <a:accent2>
        <a:srgbClr val="0F9D58"/>
      </a:accent2>
      <a:accent3>
        <a:srgbClr val="DB4437"/>
      </a:accent3>
      <a:accent4>
        <a:srgbClr val="FAFAFA"/>
      </a:accent4>
      <a:accent5>
        <a:srgbClr val="1A237E"/>
      </a:accent5>
      <a:accent6>
        <a:srgbClr val="F4B400"/>
      </a:accent6>
      <a:hlink>
        <a:srgbClr val="1A237E"/>
      </a:hlink>
      <a:folHlink>
        <a:srgbClr val="1A237E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2007-06-03T09:27:01Z</dcterms:created>
  <dc:creator>Staff</dc:creator>
</cp:coreProperties>
</file>