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Lst>
  <p:sldSz cy="6858000" cx="9144000"/>
  <p:notesSz cx="9926625" cy="6797675"/>
  <p:embeddedFontLst>
    <p:embeddedFont>
      <p:font typeface="Roboto"/>
      <p:regular r:id="rId25"/>
      <p:bold r:id="rId26"/>
      <p:italic r:id="rId27"/>
      <p:boldItalic r:id="rId28"/>
    </p:embeddedFont>
    <p:embeddedFont>
      <p:font typeface="Montserrat"/>
      <p:regular r:id="rId29"/>
      <p:bold r:id="rId30"/>
      <p:italic r:id="rId31"/>
      <p:boldItalic r:id="rId32"/>
    </p:embeddedFont>
    <p:embeddedFont>
      <p:font typeface="Tahoma"/>
      <p:regular r:id="rId33"/>
      <p:bold r:id="rId34"/>
    </p:embeddedFont>
    <p:embeddedFont>
      <p:font typeface="Century Gothic"/>
      <p:regular r:id="rId35"/>
      <p:bold r:id="rId36"/>
      <p:italic r:id="rId37"/>
      <p:boldItalic r:id="rId3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39" roundtripDataSignature="AMtx7mjWyyJGDkERQLeBpR88sXUyiUODF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Roboto-bold.fntdata"/><Relationship Id="rId25" Type="http://schemas.openxmlformats.org/officeDocument/2006/relationships/font" Target="fonts/Roboto-regular.fntdata"/><Relationship Id="rId28" Type="http://schemas.openxmlformats.org/officeDocument/2006/relationships/font" Target="fonts/Roboto-boldItalic.fntdata"/><Relationship Id="rId27" Type="http://schemas.openxmlformats.org/officeDocument/2006/relationships/font" Target="fonts/Roboto-italic.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Montserrat-regular.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Montserrat-italic.fntdata"/><Relationship Id="rId30" Type="http://schemas.openxmlformats.org/officeDocument/2006/relationships/font" Target="fonts/Montserrat-bold.fntdata"/><Relationship Id="rId11" Type="http://schemas.openxmlformats.org/officeDocument/2006/relationships/slide" Target="slides/slide6.xml"/><Relationship Id="rId33" Type="http://schemas.openxmlformats.org/officeDocument/2006/relationships/font" Target="fonts/Tahoma-regular.fntdata"/><Relationship Id="rId10" Type="http://schemas.openxmlformats.org/officeDocument/2006/relationships/slide" Target="slides/slide5.xml"/><Relationship Id="rId32" Type="http://schemas.openxmlformats.org/officeDocument/2006/relationships/font" Target="fonts/Montserrat-boldItalic.fntdata"/><Relationship Id="rId13" Type="http://schemas.openxmlformats.org/officeDocument/2006/relationships/slide" Target="slides/slide8.xml"/><Relationship Id="rId35" Type="http://schemas.openxmlformats.org/officeDocument/2006/relationships/font" Target="fonts/CenturyGothic-regular.fntdata"/><Relationship Id="rId12" Type="http://schemas.openxmlformats.org/officeDocument/2006/relationships/slide" Target="slides/slide7.xml"/><Relationship Id="rId34" Type="http://schemas.openxmlformats.org/officeDocument/2006/relationships/font" Target="fonts/Tahoma-bold.fntdata"/><Relationship Id="rId15" Type="http://schemas.openxmlformats.org/officeDocument/2006/relationships/slide" Target="slides/slide10.xml"/><Relationship Id="rId37" Type="http://schemas.openxmlformats.org/officeDocument/2006/relationships/font" Target="fonts/CenturyGothic-italic.fntdata"/><Relationship Id="rId14" Type="http://schemas.openxmlformats.org/officeDocument/2006/relationships/slide" Target="slides/slide9.xml"/><Relationship Id="rId36" Type="http://schemas.openxmlformats.org/officeDocument/2006/relationships/font" Target="fonts/CenturyGothic-bold.fntdata"/><Relationship Id="rId17" Type="http://schemas.openxmlformats.org/officeDocument/2006/relationships/slide" Target="slides/slide12.xml"/><Relationship Id="rId39" Type="http://customschemas.google.com/relationships/presentationmetadata" Target="metadata"/><Relationship Id="rId16" Type="http://schemas.openxmlformats.org/officeDocument/2006/relationships/slide" Target="slides/slide11.xml"/><Relationship Id="rId38" Type="http://schemas.openxmlformats.org/officeDocument/2006/relationships/font" Target="fonts/CenturyGothic-boldItalic.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4302125" cy="339725"/>
          </a:xfrm>
          <a:prstGeom prst="rect">
            <a:avLst/>
          </a:prstGeom>
          <a:noFill/>
          <a:ln>
            <a:noFill/>
          </a:ln>
        </p:spPr>
        <p:txBody>
          <a:bodyPr anchorCtr="0" anchor="t" bIns="45900" lIns="91800" spcFirstLastPara="1" rIns="91800" wrap="square" tIns="459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621338" y="0"/>
            <a:ext cx="4303712" cy="339725"/>
          </a:xfrm>
          <a:prstGeom prst="rect">
            <a:avLst/>
          </a:prstGeom>
          <a:noFill/>
          <a:ln>
            <a:noFill/>
          </a:ln>
        </p:spPr>
        <p:txBody>
          <a:bodyPr anchorCtr="0" anchor="t" bIns="45900" lIns="91800" spcFirstLastPara="1" rIns="91800" wrap="square" tIns="459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 name="Google Shape;6;n"/>
          <p:cNvSpPr txBox="1"/>
          <p:nvPr>
            <p:ph idx="1" type="body"/>
          </p:nvPr>
        </p:nvSpPr>
        <p:spPr>
          <a:xfrm>
            <a:off x="993775" y="3228975"/>
            <a:ext cx="7939088" cy="3060700"/>
          </a:xfrm>
          <a:prstGeom prst="rect">
            <a:avLst/>
          </a:prstGeom>
          <a:noFill/>
          <a:ln>
            <a:noFill/>
          </a:ln>
        </p:spPr>
        <p:txBody>
          <a:bodyPr anchorCtr="0" anchor="t" bIns="45900" lIns="91800" spcFirstLastPara="1" rIns="91800" wrap="square" tIns="45900">
            <a:noAutofit/>
          </a:bodyPr>
          <a:lstStyle>
            <a:lvl1pPr indent="-228600" lvl="0" marL="4572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indent="-228600" lvl="1" marL="9144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2pPr>
            <a:lvl3pPr indent="-228600" lvl="2" marL="13716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3pPr>
            <a:lvl4pPr indent="-228600" lvl="3" marL="18288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4pPr>
            <a:lvl5pPr indent="-228600" lvl="4" marL="22860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456363"/>
            <a:ext cx="4302125" cy="339725"/>
          </a:xfrm>
          <a:prstGeom prst="rect">
            <a:avLst/>
          </a:prstGeom>
          <a:noFill/>
          <a:ln>
            <a:noFill/>
          </a:ln>
        </p:spPr>
        <p:txBody>
          <a:bodyPr anchorCtr="0" anchor="b" bIns="45900" lIns="91800" spcFirstLastPara="1" rIns="91800" wrap="square" tIns="459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621338" y="6456363"/>
            <a:ext cx="4303712" cy="339725"/>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p1:notes"/>
          <p:cNvSpPr txBox="1"/>
          <p:nvPr>
            <p:ph idx="12" type="sldNum"/>
          </p:nvPr>
        </p:nvSpPr>
        <p:spPr>
          <a:xfrm>
            <a:off x="5621338" y="6456363"/>
            <a:ext cx="4303712" cy="339725"/>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75" name="Google Shape;75;p1:notes"/>
          <p:cNvSpPr/>
          <p:nvPr>
            <p:ph idx="2" type="sldImg"/>
          </p:nvPr>
        </p:nvSpPr>
        <p:spPr>
          <a:xfrm>
            <a:off x="3262313" y="508000"/>
            <a:ext cx="3402012" cy="2551113"/>
          </a:xfrm>
          <a:custGeom>
            <a:rect b="b" l="l" r="r" t="t"/>
            <a:pathLst>
              <a:path extrusionOk="0" h="120000" w="120000">
                <a:moveTo>
                  <a:pt x="0" y="0"/>
                </a:moveTo>
                <a:lnTo>
                  <a:pt x="120000" y="0"/>
                </a:lnTo>
                <a:lnTo>
                  <a:pt x="120000" y="120000"/>
                </a:lnTo>
                <a:lnTo>
                  <a:pt x="0" y="120000"/>
                </a:lnTo>
                <a:close/>
              </a:path>
            </a:pathLst>
          </a:custGeom>
          <a:noFill/>
          <a:ln>
            <a:noFill/>
          </a:ln>
        </p:spPr>
      </p:sp>
      <p:sp>
        <p:nvSpPr>
          <p:cNvPr id="76" name="Google Shape;76;p1:notes"/>
          <p:cNvSpPr txBox="1"/>
          <p:nvPr>
            <p:ph idx="1" type="body"/>
          </p:nvPr>
        </p:nvSpPr>
        <p:spPr>
          <a:xfrm>
            <a:off x="993775" y="3228975"/>
            <a:ext cx="7939088" cy="30607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30178605405367ac_6: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84" name="Google Shape;84;g30178605405367ac_6: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85" name="Google Shape;85;g30178605405367ac_6: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30178605405367ac_80: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01" name="Google Shape;101;g30178605405367ac_80: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02" name="Google Shape;102;g30178605405367ac_80: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2cddd95581e_0_15: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12" name="Google Shape;112;g2cddd95581e_0_15: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13" name="Google Shape;113;g2cddd95581e_0_15: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g3330b535ffd_0_15: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23" name="Google Shape;123;g3330b535ffd_0_15: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24" name="Google Shape;124;g3330b535ffd_0_15: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3330b535ffd_0_25: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33" name="Google Shape;133;g3330b535ffd_0_25: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4" name="Google Shape;134;g3330b535ffd_0_25: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30178605405367ac_53: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43" name="Google Shape;143;g30178605405367ac_53: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44" name="Google Shape;144;g30178605405367ac_53: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3330b535ffd_0_60: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57" name="Google Shape;157;g3330b535ffd_0_60: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58" name="Google Shape;158;g3330b535ffd_0_60: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g3330b535ffd_0_52: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71" name="Google Shape;171;g3330b535ffd_0_52: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72" name="Google Shape;172;g3330b535ffd_0_52: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g3330b535ffd_0_44: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83" name="Google Shape;183;g3330b535ffd_0_44: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84" name="Google Shape;184;g3330b535ffd_0_44: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g3330b535ffd_0_36: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193" name="Google Shape;193;g3330b535ffd_0_36: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94" name="Google Shape;194;g3330b535ffd_0_36: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g33f6fa2ad53_0_15: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03" name="Google Shape;203;g33f6fa2ad53_0_15: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04" name="Google Shape;204;g33f6fa2ad53_0_15: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g3330b535ffd_0_68: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13" name="Google Shape;213;g3330b535ffd_0_68: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14" name="Google Shape;214;g3330b535ffd_0_68: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33f6fa2ad53_0_40: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23" name="Google Shape;223;g33f6fa2ad53_0_40: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24" name="Google Shape;224;g33f6fa2ad53_0_40: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g33f6fa2ad53_0_32: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33" name="Google Shape;233;g33f6fa2ad53_0_32: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34" name="Google Shape;234;g33f6fa2ad53_0_32: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g33f6fa2ad53_0_24: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43" name="Google Shape;243;g33f6fa2ad53_0_24: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44" name="Google Shape;244;g33f6fa2ad53_0_24: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33f6fa2ad53_0_7: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53" name="Google Shape;253;g33f6fa2ad53_0_7: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54" name="Google Shape;254;g33f6fa2ad53_0_7: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g33f6fa2ad53_0_60:notes"/>
          <p:cNvSpPr txBox="1"/>
          <p:nvPr>
            <p:ph idx="12" type="sldNum"/>
          </p:nvPr>
        </p:nvSpPr>
        <p:spPr>
          <a:xfrm>
            <a:off x="5621338" y="6456363"/>
            <a:ext cx="4303800" cy="339600"/>
          </a:xfrm>
          <a:prstGeom prst="rect">
            <a:avLst/>
          </a:prstGeom>
          <a:noFill/>
          <a:ln>
            <a:noFill/>
          </a:ln>
        </p:spPr>
        <p:txBody>
          <a:bodyPr anchorCtr="0" anchor="b" bIns="45900" lIns="91800" spcFirstLastPara="1" rIns="91800" wrap="square" tIns="459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263" name="Google Shape;263;g33f6fa2ad53_0_60: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64" name="Google Shape;264;g33f6fa2ad53_0_60:notes"/>
          <p:cNvSpPr txBox="1"/>
          <p:nvPr>
            <p:ph idx="1" type="body"/>
          </p:nvPr>
        </p:nvSpPr>
        <p:spPr>
          <a:xfrm>
            <a:off x="993775" y="3228975"/>
            <a:ext cx="7939200" cy="3060600"/>
          </a:xfrm>
          <a:prstGeom prst="rect">
            <a:avLst/>
          </a:prstGeom>
          <a:noFill/>
          <a:ln>
            <a:noFill/>
          </a:ln>
        </p:spPr>
        <p:txBody>
          <a:bodyPr anchorCtr="0" anchor="t" bIns="45900" lIns="91800" spcFirstLastPara="1" rIns="91800" wrap="square" tIns="45900">
            <a:noAutofit/>
          </a:bodyPr>
          <a:lstStyle/>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a:p>
            <a:pPr indent="0" lvl="0" marL="0" rtl="0" algn="l">
              <a:lnSpc>
                <a:spcPct val="100000"/>
              </a:lnSpc>
              <a:spcBef>
                <a:spcPts val="0"/>
              </a:spcBef>
              <a:spcAft>
                <a:spcPts val="0"/>
              </a:spcAft>
              <a:buSzPts val="1400"/>
              <a:buNone/>
            </a:pPr>
            <a:r>
              <a:t/>
            </a:r>
            <a:endParaRPr b="1" sz="2000"/>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g33f5ea4d0f5_0_0:notes"/>
          <p:cNvSpPr/>
          <p:nvPr>
            <p:ph idx="2" type="sldImg"/>
          </p:nvPr>
        </p:nvSpPr>
        <p:spPr>
          <a:xfrm>
            <a:off x="3262313" y="508000"/>
            <a:ext cx="3402000" cy="2551200"/>
          </a:xfrm>
          <a:custGeom>
            <a:rect b="b" l="l" r="r" t="t"/>
            <a:pathLst>
              <a:path extrusionOk="0" h="120000" w="120000">
                <a:moveTo>
                  <a:pt x="0" y="0"/>
                </a:moveTo>
                <a:lnTo>
                  <a:pt x="120000" y="0"/>
                </a:lnTo>
                <a:lnTo>
                  <a:pt x="120000" y="120000"/>
                </a:lnTo>
                <a:lnTo>
                  <a:pt x="0" y="120000"/>
                </a:lnTo>
                <a:close/>
              </a:path>
            </a:pathLst>
          </a:custGeom>
        </p:spPr>
      </p:sp>
      <p:sp>
        <p:nvSpPr>
          <p:cNvPr id="273" name="Google Shape;273;g33f5ea4d0f5_0_0:notes"/>
          <p:cNvSpPr txBox="1"/>
          <p:nvPr>
            <p:ph idx="1" type="body"/>
          </p:nvPr>
        </p:nvSpPr>
        <p:spPr>
          <a:xfrm>
            <a:off x="993775" y="3228975"/>
            <a:ext cx="7939200" cy="3060600"/>
          </a:xfrm>
          <a:prstGeom prst="rect">
            <a:avLst/>
          </a:prstGeom>
        </p:spPr>
        <p:txBody>
          <a:bodyPr anchorCtr="0" anchor="t" bIns="45900" lIns="91800" spcFirstLastPara="1" rIns="91800" wrap="square" tIns="45900">
            <a:noAutofit/>
          </a:bodyPr>
          <a:lstStyle/>
          <a:p>
            <a:pPr indent="0" lvl="0" marL="0" rtl="0" algn="l">
              <a:spcBef>
                <a:spcPts val="360"/>
              </a:spcBef>
              <a:spcAft>
                <a:spcPts val="0"/>
              </a:spcAft>
              <a:buNone/>
            </a:pPr>
            <a:r>
              <a:t/>
            </a:r>
            <a:endParaRPr/>
          </a:p>
        </p:txBody>
      </p:sp>
      <p:sp>
        <p:nvSpPr>
          <p:cNvPr id="274" name="Google Shape;274;g33f5ea4d0f5_0_0:notes"/>
          <p:cNvSpPr txBox="1"/>
          <p:nvPr>
            <p:ph idx="12" type="sldNum"/>
          </p:nvPr>
        </p:nvSpPr>
        <p:spPr>
          <a:xfrm>
            <a:off x="5621338" y="6456363"/>
            <a:ext cx="4303800" cy="339600"/>
          </a:xfrm>
          <a:prstGeom prst="rect">
            <a:avLst/>
          </a:prstGeom>
        </p:spPr>
        <p:txBody>
          <a:bodyPr anchorCtr="0" anchor="b" bIns="45900" lIns="91800" spcFirstLastPara="1" rIns="91800" wrap="square" tIns="459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3" name="Shape 13"/>
        <p:cNvGrpSpPr/>
        <p:nvPr/>
      </p:nvGrpSpPr>
      <p:grpSpPr>
        <a:xfrm>
          <a:off x="0" y="0"/>
          <a:ext cx="0" cy="0"/>
          <a:chOff x="0" y="0"/>
          <a:chExt cx="0" cy="0"/>
        </a:xfrm>
      </p:grpSpPr>
      <p:sp>
        <p:nvSpPr>
          <p:cNvPr id="14" name="Google Shape;14;g14e3167a0fd_0_109"/>
          <p:cNvSpPr/>
          <p:nvPr/>
        </p:nvSpPr>
        <p:spPr>
          <a:xfrm flipH="1" rot="10800000">
            <a:off x="0" y="875100"/>
            <a:ext cx="9144000" cy="59829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g14e3167a0fd_0_109"/>
          <p:cNvSpPr/>
          <p:nvPr/>
        </p:nvSpPr>
        <p:spPr>
          <a:xfrm>
            <a:off x="0" y="875133"/>
            <a:ext cx="9144000" cy="1449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g14e3167a0fd_0_109"/>
          <p:cNvSpPr txBox="1"/>
          <p:nvPr>
            <p:ph type="title"/>
          </p:nvPr>
        </p:nvSpPr>
        <p:spPr>
          <a:xfrm>
            <a:off x="98250" y="21800"/>
            <a:ext cx="8826600" cy="8037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1800"/>
              <a:buNone/>
              <a:defRPr sz="1800"/>
            </a:lvl1pPr>
            <a:lvl2pPr lvl="1" algn="l">
              <a:lnSpc>
                <a:spcPct val="100000"/>
              </a:lnSpc>
              <a:spcBef>
                <a:spcPts val="0"/>
              </a:spcBef>
              <a:spcAft>
                <a:spcPts val="0"/>
              </a:spcAft>
              <a:buSzPts val="1800"/>
              <a:buNone/>
              <a:defRPr sz="1800"/>
            </a:lvl2pPr>
            <a:lvl3pPr lvl="2" algn="l">
              <a:lnSpc>
                <a:spcPct val="100000"/>
              </a:lnSpc>
              <a:spcBef>
                <a:spcPts val="0"/>
              </a:spcBef>
              <a:spcAft>
                <a:spcPts val="0"/>
              </a:spcAft>
              <a:buSzPts val="1800"/>
              <a:buNone/>
              <a:defRPr sz="1800"/>
            </a:lvl3pPr>
            <a:lvl4pPr lvl="3" algn="l">
              <a:lnSpc>
                <a:spcPct val="100000"/>
              </a:lnSpc>
              <a:spcBef>
                <a:spcPts val="0"/>
              </a:spcBef>
              <a:spcAft>
                <a:spcPts val="0"/>
              </a:spcAft>
              <a:buSzPts val="1800"/>
              <a:buNone/>
              <a:defRPr sz="1800"/>
            </a:lvl4pPr>
            <a:lvl5pPr lvl="4" algn="l">
              <a:lnSpc>
                <a:spcPct val="100000"/>
              </a:lnSpc>
              <a:spcBef>
                <a:spcPts val="0"/>
              </a:spcBef>
              <a:spcAft>
                <a:spcPts val="0"/>
              </a:spcAft>
              <a:buSzPts val="1800"/>
              <a:buNone/>
              <a:defRPr sz="1800"/>
            </a:lvl5pPr>
            <a:lvl6pPr lvl="5" algn="l">
              <a:lnSpc>
                <a:spcPct val="100000"/>
              </a:lnSpc>
              <a:spcBef>
                <a:spcPts val="0"/>
              </a:spcBef>
              <a:spcAft>
                <a:spcPts val="0"/>
              </a:spcAft>
              <a:buSzPts val="1800"/>
              <a:buNone/>
              <a:defRPr sz="1800"/>
            </a:lvl6pPr>
            <a:lvl7pPr lvl="6" algn="l">
              <a:lnSpc>
                <a:spcPct val="100000"/>
              </a:lnSpc>
              <a:spcBef>
                <a:spcPts val="0"/>
              </a:spcBef>
              <a:spcAft>
                <a:spcPts val="0"/>
              </a:spcAft>
              <a:buSzPts val="1800"/>
              <a:buNone/>
              <a:defRPr sz="1800"/>
            </a:lvl7pPr>
            <a:lvl8pPr lvl="7" algn="l">
              <a:lnSpc>
                <a:spcPct val="100000"/>
              </a:lnSpc>
              <a:spcBef>
                <a:spcPts val="0"/>
              </a:spcBef>
              <a:spcAft>
                <a:spcPts val="0"/>
              </a:spcAft>
              <a:buSzPts val="1800"/>
              <a:buNone/>
              <a:defRPr sz="1800"/>
            </a:lvl8pPr>
            <a:lvl9pPr lvl="8" algn="l">
              <a:lnSpc>
                <a:spcPct val="100000"/>
              </a:lnSpc>
              <a:spcBef>
                <a:spcPts val="0"/>
              </a:spcBef>
              <a:spcAft>
                <a:spcPts val="0"/>
              </a:spcAft>
              <a:buSzPts val="1800"/>
              <a:buNone/>
              <a:defRPr sz="1800"/>
            </a:lvl9pPr>
          </a:lstStyle>
          <a:p/>
        </p:txBody>
      </p:sp>
      <p:sp>
        <p:nvSpPr>
          <p:cNvPr id="17" name="Google Shape;17;g14e3167a0fd_0_109"/>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g14e3167a0fd_0_141"/>
          <p:cNvSpPr txBox="1"/>
          <p:nvPr>
            <p:ph type="title"/>
          </p:nvPr>
        </p:nvSpPr>
        <p:spPr>
          <a:xfrm>
            <a:off x="982133" y="457201"/>
            <a:ext cx="7704600" cy="19812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20" name="Google Shape;20;g14e3167a0fd_0_141"/>
          <p:cNvSpPr txBox="1"/>
          <p:nvPr>
            <p:ph idx="1" type="body"/>
          </p:nvPr>
        </p:nvSpPr>
        <p:spPr>
          <a:xfrm>
            <a:off x="982133" y="2667000"/>
            <a:ext cx="7704600" cy="3332700"/>
          </a:xfrm>
          <a:prstGeom prst="rect">
            <a:avLst/>
          </a:prstGeom>
          <a:noFill/>
          <a:ln>
            <a:noFill/>
          </a:ln>
        </p:spPr>
        <p:txBody>
          <a:bodyPr anchorCtr="0" anchor="ctr" bIns="45700" lIns="91425" spcFirstLastPara="1" rIns="91425" wrap="square" tIns="45700">
            <a:normAutofit/>
          </a:bodyPr>
          <a:lstStyle>
            <a:lvl1pPr indent="-394335" lvl="0" marL="457200" algn="l">
              <a:lnSpc>
                <a:spcPct val="115000"/>
              </a:lnSpc>
              <a:spcBef>
                <a:spcPts val="360"/>
              </a:spcBef>
              <a:spcAft>
                <a:spcPts val="0"/>
              </a:spcAft>
              <a:buSzPts val="2610"/>
              <a:buChar char="●"/>
              <a:defRPr/>
            </a:lvl1pPr>
            <a:lvl2pPr indent="-394335" lvl="1" marL="914400" algn="l">
              <a:lnSpc>
                <a:spcPct val="115000"/>
              </a:lnSpc>
              <a:spcBef>
                <a:spcPts val="600"/>
              </a:spcBef>
              <a:spcAft>
                <a:spcPts val="0"/>
              </a:spcAft>
              <a:buSzPts val="2610"/>
              <a:buChar char="○"/>
              <a:defRPr/>
            </a:lvl2pPr>
            <a:lvl3pPr indent="-394335" lvl="2" marL="1371600" algn="l">
              <a:lnSpc>
                <a:spcPct val="115000"/>
              </a:lnSpc>
              <a:spcBef>
                <a:spcPts val="600"/>
              </a:spcBef>
              <a:spcAft>
                <a:spcPts val="0"/>
              </a:spcAft>
              <a:buSzPts val="2610"/>
              <a:buChar char="■"/>
              <a:defRPr/>
            </a:lvl3pPr>
            <a:lvl4pPr indent="-394335" lvl="3" marL="1828800" algn="l">
              <a:lnSpc>
                <a:spcPct val="115000"/>
              </a:lnSpc>
              <a:spcBef>
                <a:spcPts val="600"/>
              </a:spcBef>
              <a:spcAft>
                <a:spcPts val="0"/>
              </a:spcAft>
              <a:buSzPts val="2610"/>
              <a:buChar char="●"/>
              <a:defRPr/>
            </a:lvl4pPr>
            <a:lvl5pPr indent="-394335" lvl="4" marL="2286000" algn="l">
              <a:lnSpc>
                <a:spcPct val="115000"/>
              </a:lnSpc>
              <a:spcBef>
                <a:spcPts val="600"/>
              </a:spcBef>
              <a:spcAft>
                <a:spcPts val="0"/>
              </a:spcAft>
              <a:buSzPts val="2610"/>
              <a:buChar char="○"/>
              <a:defRPr/>
            </a:lvl5pPr>
            <a:lvl6pPr indent="-394335" lvl="5" marL="2743200" algn="l">
              <a:lnSpc>
                <a:spcPct val="115000"/>
              </a:lnSpc>
              <a:spcBef>
                <a:spcPts val="600"/>
              </a:spcBef>
              <a:spcAft>
                <a:spcPts val="0"/>
              </a:spcAft>
              <a:buSzPts val="2610"/>
              <a:buChar char="■"/>
              <a:defRPr/>
            </a:lvl6pPr>
            <a:lvl7pPr indent="-394335" lvl="6" marL="3200400" algn="l">
              <a:lnSpc>
                <a:spcPct val="115000"/>
              </a:lnSpc>
              <a:spcBef>
                <a:spcPts val="600"/>
              </a:spcBef>
              <a:spcAft>
                <a:spcPts val="0"/>
              </a:spcAft>
              <a:buSzPts val="2610"/>
              <a:buChar char="●"/>
              <a:defRPr/>
            </a:lvl7pPr>
            <a:lvl8pPr indent="-394334" lvl="7" marL="3657600" algn="l">
              <a:lnSpc>
                <a:spcPct val="115000"/>
              </a:lnSpc>
              <a:spcBef>
                <a:spcPts val="600"/>
              </a:spcBef>
              <a:spcAft>
                <a:spcPts val="0"/>
              </a:spcAft>
              <a:buSzPts val="2610"/>
              <a:buChar char="○"/>
              <a:defRPr/>
            </a:lvl8pPr>
            <a:lvl9pPr indent="-394334" lvl="8" marL="4114800" algn="l">
              <a:lnSpc>
                <a:spcPct val="115000"/>
              </a:lnSpc>
              <a:spcBef>
                <a:spcPts val="600"/>
              </a:spcBef>
              <a:spcAft>
                <a:spcPts val="600"/>
              </a:spcAft>
              <a:buSzPts val="2610"/>
              <a:buChar char="■"/>
              <a:defRPr/>
            </a:lvl9pPr>
          </a:lstStyle>
          <a:p/>
        </p:txBody>
      </p:sp>
      <p:sp>
        <p:nvSpPr>
          <p:cNvPr id="21" name="Google Shape;21;g14e3167a0fd_0_141"/>
          <p:cNvSpPr txBox="1"/>
          <p:nvPr>
            <p:ph idx="10" type="dt"/>
          </p:nvPr>
        </p:nvSpPr>
        <p:spPr>
          <a:xfrm>
            <a:off x="7344329" y="6108173"/>
            <a:ext cx="857400" cy="365100"/>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2" name="Google Shape;22;g14e3167a0fd_0_141"/>
          <p:cNvSpPr txBox="1"/>
          <p:nvPr>
            <p:ph idx="11" type="ftr"/>
          </p:nvPr>
        </p:nvSpPr>
        <p:spPr>
          <a:xfrm>
            <a:off x="1972647" y="6108173"/>
            <a:ext cx="53145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3" name="Google Shape;23;g14e3167a0fd_0_141"/>
          <p:cNvSpPr txBox="1"/>
          <p:nvPr>
            <p:ph idx="12" type="sldNum"/>
          </p:nvPr>
        </p:nvSpPr>
        <p:spPr>
          <a:xfrm>
            <a:off x="8258967" y="6108173"/>
            <a:ext cx="427800" cy="365100"/>
          </a:xfrm>
          <a:prstGeom prst="rect">
            <a:avLst/>
          </a:prstGeom>
          <a:noFill/>
          <a:ln>
            <a:noFill/>
          </a:ln>
        </p:spPr>
        <p:txBody>
          <a:bodyPr anchorCtr="0" anchor="ctr" bIns="45700" lIns="91425" spcFirstLastPara="1" rIns="91425" wrap="square" tIns="45700">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4" name="Shape 24"/>
        <p:cNvGrpSpPr/>
        <p:nvPr/>
      </p:nvGrpSpPr>
      <p:grpSpPr>
        <a:xfrm>
          <a:off x="0" y="0"/>
          <a:ext cx="0" cy="0"/>
          <a:chOff x="0" y="0"/>
          <a:chExt cx="0" cy="0"/>
        </a:xfrm>
      </p:grpSpPr>
      <p:sp>
        <p:nvSpPr>
          <p:cNvPr id="25" name="Google Shape;25;g14e3167a0fd_0_87"/>
          <p:cNvSpPr/>
          <p:nvPr/>
        </p:nvSpPr>
        <p:spPr>
          <a:xfrm flipH="1">
            <a:off x="8246400" y="5661233"/>
            <a:ext cx="897600" cy="1196700"/>
          </a:xfrm>
          <a:prstGeom prst="rtTriangle">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 name="Google Shape;26;g14e3167a0fd_0_87"/>
          <p:cNvSpPr/>
          <p:nvPr/>
        </p:nvSpPr>
        <p:spPr>
          <a:xfrm flipH="1">
            <a:off x="8246400" y="5661167"/>
            <a:ext cx="897600" cy="1196700"/>
          </a:xfrm>
          <a:prstGeom prst="round1Rect">
            <a:avLst>
              <a:gd fmla="val 16667" name="adj"/>
            </a:avLst>
          </a:prstGeom>
          <a:solidFill>
            <a:schemeClr val="lt1">
              <a:alpha val="6549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 name="Google Shape;27;g14e3167a0fd_0_87"/>
          <p:cNvSpPr txBox="1"/>
          <p:nvPr>
            <p:ph type="ctrTitle"/>
          </p:nvPr>
        </p:nvSpPr>
        <p:spPr>
          <a:xfrm>
            <a:off x="390525" y="2425700"/>
            <a:ext cx="8222100" cy="1244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28" name="Google Shape;28;g14e3167a0fd_0_87"/>
          <p:cNvSpPr txBox="1"/>
          <p:nvPr>
            <p:ph idx="1" type="subTitle"/>
          </p:nvPr>
        </p:nvSpPr>
        <p:spPr>
          <a:xfrm>
            <a:off x="390525" y="3718840"/>
            <a:ext cx="8222100" cy="5772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lt1"/>
              </a:buClr>
              <a:buSzPts val="1800"/>
              <a:buNone/>
              <a:defRPr>
                <a:solidFill>
                  <a:schemeClr val="lt1"/>
                </a:solidFill>
              </a:defRPr>
            </a:lvl1pPr>
            <a:lvl2pPr lvl="1" algn="l">
              <a:lnSpc>
                <a:spcPct val="100000"/>
              </a:lnSpc>
              <a:spcBef>
                <a:spcPts val="0"/>
              </a:spcBef>
              <a:spcAft>
                <a:spcPts val="0"/>
              </a:spcAft>
              <a:buClr>
                <a:schemeClr val="lt1"/>
              </a:buClr>
              <a:buSzPts val="1800"/>
              <a:buNone/>
              <a:defRPr sz="1800">
                <a:solidFill>
                  <a:schemeClr val="lt1"/>
                </a:solidFill>
              </a:defRPr>
            </a:lvl2pPr>
            <a:lvl3pPr lvl="2" algn="l">
              <a:lnSpc>
                <a:spcPct val="100000"/>
              </a:lnSpc>
              <a:spcBef>
                <a:spcPts val="0"/>
              </a:spcBef>
              <a:spcAft>
                <a:spcPts val="0"/>
              </a:spcAft>
              <a:buClr>
                <a:schemeClr val="lt1"/>
              </a:buClr>
              <a:buSzPts val="1800"/>
              <a:buNone/>
              <a:defRPr sz="1800">
                <a:solidFill>
                  <a:schemeClr val="lt1"/>
                </a:solidFill>
              </a:defRPr>
            </a:lvl3pPr>
            <a:lvl4pPr lvl="3" algn="l">
              <a:lnSpc>
                <a:spcPct val="100000"/>
              </a:lnSpc>
              <a:spcBef>
                <a:spcPts val="0"/>
              </a:spcBef>
              <a:spcAft>
                <a:spcPts val="0"/>
              </a:spcAft>
              <a:buClr>
                <a:schemeClr val="lt1"/>
              </a:buClr>
              <a:buSzPts val="1800"/>
              <a:buNone/>
              <a:defRPr sz="1800">
                <a:solidFill>
                  <a:schemeClr val="lt1"/>
                </a:solidFill>
              </a:defRPr>
            </a:lvl4pPr>
            <a:lvl5pPr lvl="4" algn="l">
              <a:lnSpc>
                <a:spcPct val="100000"/>
              </a:lnSpc>
              <a:spcBef>
                <a:spcPts val="0"/>
              </a:spcBef>
              <a:spcAft>
                <a:spcPts val="0"/>
              </a:spcAft>
              <a:buClr>
                <a:schemeClr val="lt1"/>
              </a:buClr>
              <a:buSzPts val="1800"/>
              <a:buNone/>
              <a:defRPr sz="1800">
                <a:solidFill>
                  <a:schemeClr val="lt1"/>
                </a:solidFill>
              </a:defRPr>
            </a:lvl5pPr>
            <a:lvl6pPr lvl="5" algn="l">
              <a:lnSpc>
                <a:spcPct val="100000"/>
              </a:lnSpc>
              <a:spcBef>
                <a:spcPts val="0"/>
              </a:spcBef>
              <a:spcAft>
                <a:spcPts val="0"/>
              </a:spcAft>
              <a:buClr>
                <a:schemeClr val="lt1"/>
              </a:buClr>
              <a:buSzPts val="1800"/>
              <a:buNone/>
              <a:defRPr sz="1800">
                <a:solidFill>
                  <a:schemeClr val="lt1"/>
                </a:solidFill>
              </a:defRPr>
            </a:lvl6pPr>
            <a:lvl7pPr lvl="6" algn="l">
              <a:lnSpc>
                <a:spcPct val="100000"/>
              </a:lnSpc>
              <a:spcBef>
                <a:spcPts val="0"/>
              </a:spcBef>
              <a:spcAft>
                <a:spcPts val="0"/>
              </a:spcAft>
              <a:buClr>
                <a:schemeClr val="lt1"/>
              </a:buClr>
              <a:buSzPts val="1800"/>
              <a:buNone/>
              <a:defRPr sz="1800">
                <a:solidFill>
                  <a:schemeClr val="lt1"/>
                </a:solidFill>
              </a:defRPr>
            </a:lvl7pPr>
            <a:lvl8pPr lvl="7" algn="l">
              <a:lnSpc>
                <a:spcPct val="100000"/>
              </a:lnSpc>
              <a:spcBef>
                <a:spcPts val="0"/>
              </a:spcBef>
              <a:spcAft>
                <a:spcPts val="0"/>
              </a:spcAft>
              <a:buClr>
                <a:schemeClr val="lt1"/>
              </a:buClr>
              <a:buSzPts val="1800"/>
              <a:buNone/>
              <a:defRPr sz="1800">
                <a:solidFill>
                  <a:schemeClr val="lt1"/>
                </a:solidFill>
              </a:defRPr>
            </a:lvl8pPr>
            <a:lvl9pPr lvl="8" algn="l">
              <a:lnSpc>
                <a:spcPct val="100000"/>
              </a:lnSpc>
              <a:spcBef>
                <a:spcPts val="0"/>
              </a:spcBef>
              <a:spcAft>
                <a:spcPts val="0"/>
              </a:spcAft>
              <a:buClr>
                <a:schemeClr val="lt1"/>
              </a:buClr>
              <a:buSzPts val="1800"/>
              <a:buNone/>
              <a:defRPr sz="1800">
                <a:solidFill>
                  <a:schemeClr val="lt1"/>
                </a:solidFill>
              </a:defRPr>
            </a:lvl9pPr>
          </a:lstStyle>
          <a:p/>
        </p:txBody>
      </p:sp>
      <p:sp>
        <p:nvSpPr>
          <p:cNvPr id="29" name="Google Shape;29;g14e3167a0fd_0_87"/>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0" name="Shape 30"/>
        <p:cNvGrpSpPr/>
        <p:nvPr/>
      </p:nvGrpSpPr>
      <p:grpSpPr>
        <a:xfrm>
          <a:off x="0" y="0"/>
          <a:ext cx="0" cy="0"/>
          <a:chOff x="0" y="0"/>
          <a:chExt cx="0" cy="0"/>
        </a:xfrm>
      </p:grpSpPr>
      <p:sp>
        <p:nvSpPr>
          <p:cNvPr id="31" name="Google Shape;31;g14e3167a0fd_0_93"/>
          <p:cNvSpPr txBox="1"/>
          <p:nvPr>
            <p:ph type="title"/>
          </p:nvPr>
        </p:nvSpPr>
        <p:spPr>
          <a:xfrm>
            <a:off x="460950" y="2753800"/>
            <a:ext cx="8222100" cy="13503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200"/>
              <a:buNone/>
              <a:defRPr sz="4200"/>
            </a:lvl1pPr>
            <a:lvl2pPr lvl="1" algn="l">
              <a:lnSpc>
                <a:spcPct val="100000"/>
              </a:lnSpc>
              <a:spcBef>
                <a:spcPts val="0"/>
              </a:spcBef>
              <a:spcAft>
                <a:spcPts val="0"/>
              </a:spcAft>
              <a:buSzPts val="4200"/>
              <a:buNone/>
              <a:defRPr sz="4200"/>
            </a:lvl2pPr>
            <a:lvl3pPr lvl="2" algn="l">
              <a:lnSpc>
                <a:spcPct val="100000"/>
              </a:lnSpc>
              <a:spcBef>
                <a:spcPts val="0"/>
              </a:spcBef>
              <a:spcAft>
                <a:spcPts val="0"/>
              </a:spcAft>
              <a:buSzPts val="4200"/>
              <a:buNone/>
              <a:defRPr sz="4200"/>
            </a:lvl3pPr>
            <a:lvl4pPr lvl="3" algn="l">
              <a:lnSpc>
                <a:spcPct val="100000"/>
              </a:lnSpc>
              <a:spcBef>
                <a:spcPts val="0"/>
              </a:spcBef>
              <a:spcAft>
                <a:spcPts val="0"/>
              </a:spcAft>
              <a:buSzPts val="4200"/>
              <a:buNone/>
              <a:defRPr sz="4200"/>
            </a:lvl4pPr>
            <a:lvl5pPr lvl="4" algn="l">
              <a:lnSpc>
                <a:spcPct val="100000"/>
              </a:lnSpc>
              <a:spcBef>
                <a:spcPts val="0"/>
              </a:spcBef>
              <a:spcAft>
                <a:spcPts val="0"/>
              </a:spcAft>
              <a:buSzPts val="4200"/>
              <a:buNone/>
              <a:defRPr sz="4200"/>
            </a:lvl5pPr>
            <a:lvl6pPr lvl="5" algn="l">
              <a:lnSpc>
                <a:spcPct val="100000"/>
              </a:lnSpc>
              <a:spcBef>
                <a:spcPts val="0"/>
              </a:spcBef>
              <a:spcAft>
                <a:spcPts val="0"/>
              </a:spcAft>
              <a:buSzPts val="4200"/>
              <a:buNone/>
              <a:defRPr sz="4200"/>
            </a:lvl6pPr>
            <a:lvl7pPr lvl="6" algn="l">
              <a:lnSpc>
                <a:spcPct val="100000"/>
              </a:lnSpc>
              <a:spcBef>
                <a:spcPts val="0"/>
              </a:spcBef>
              <a:spcAft>
                <a:spcPts val="0"/>
              </a:spcAft>
              <a:buSzPts val="4200"/>
              <a:buNone/>
              <a:defRPr sz="4200"/>
            </a:lvl7pPr>
            <a:lvl8pPr lvl="7" algn="l">
              <a:lnSpc>
                <a:spcPct val="100000"/>
              </a:lnSpc>
              <a:spcBef>
                <a:spcPts val="0"/>
              </a:spcBef>
              <a:spcAft>
                <a:spcPts val="0"/>
              </a:spcAft>
              <a:buSzPts val="4200"/>
              <a:buNone/>
              <a:defRPr sz="4200"/>
            </a:lvl8pPr>
            <a:lvl9pPr lvl="8" algn="l">
              <a:lnSpc>
                <a:spcPct val="100000"/>
              </a:lnSpc>
              <a:spcBef>
                <a:spcPts val="0"/>
              </a:spcBef>
              <a:spcAft>
                <a:spcPts val="0"/>
              </a:spcAft>
              <a:buSzPts val="4200"/>
              <a:buNone/>
              <a:defRPr sz="4200"/>
            </a:lvl9pPr>
          </a:lstStyle>
          <a:p/>
        </p:txBody>
      </p:sp>
      <p:sp>
        <p:nvSpPr>
          <p:cNvPr id="32" name="Google Shape;32;g14e3167a0fd_0_93"/>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33" name="Shape 33"/>
        <p:cNvGrpSpPr/>
        <p:nvPr/>
      </p:nvGrpSpPr>
      <p:grpSpPr>
        <a:xfrm>
          <a:off x="0" y="0"/>
          <a:ext cx="0" cy="0"/>
          <a:chOff x="0" y="0"/>
          <a:chExt cx="0" cy="0"/>
        </a:xfrm>
      </p:grpSpPr>
      <p:sp>
        <p:nvSpPr>
          <p:cNvPr id="34" name="Google Shape;34;g14e3167a0fd_0_96"/>
          <p:cNvSpPr/>
          <p:nvPr/>
        </p:nvSpPr>
        <p:spPr>
          <a:xfrm flipH="1" rot="10800000">
            <a:off x="0" y="2247900"/>
            <a:ext cx="9144000" cy="4610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g14e3167a0fd_0_96"/>
          <p:cNvSpPr/>
          <p:nvPr/>
        </p:nvSpPr>
        <p:spPr>
          <a:xfrm>
            <a:off x="0" y="2248000"/>
            <a:ext cx="9144000" cy="1449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 name="Google Shape;36;g14e3167a0fd_0_96"/>
          <p:cNvSpPr txBox="1"/>
          <p:nvPr>
            <p:ph type="title"/>
          </p:nvPr>
        </p:nvSpPr>
        <p:spPr>
          <a:xfrm>
            <a:off x="471900" y="984967"/>
            <a:ext cx="8222100" cy="10236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37" name="Google Shape;37;g14e3167a0fd_0_96"/>
          <p:cNvSpPr txBox="1"/>
          <p:nvPr>
            <p:ph idx="1" type="body"/>
          </p:nvPr>
        </p:nvSpPr>
        <p:spPr>
          <a:xfrm>
            <a:off x="471900" y="2558767"/>
            <a:ext cx="8222100" cy="36135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38" name="Google Shape;38;g14e3167a0fd_0_96"/>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9" name="Shape 39"/>
        <p:cNvGrpSpPr/>
        <p:nvPr/>
      </p:nvGrpSpPr>
      <p:grpSpPr>
        <a:xfrm>
          <a:off x="0" y="0"/>
          <a:ext cx="0" cy="0"/>
          <a:chOff x="0" y="0"/>
          <a:chExt cx="0" cy="0"/>
        </a:xfrm>
      </p:grpSpPr>
      <p:sp>
        <p:nvSpPr>
          <p:cNvPr id="40" name="Google Shape;40;g14e3167a0fd_0_102"/>
          <p:cNvSpPr/>
          <p:nvPr/>
        </p:nvSpPr>
        <p:spPr>
          <a:xfrm flipH="1" rot="10800000">
            <a:off x="0" y="2247900"/>
            <a:ext cx="9144000" cy="4610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 name="Google Shape;41;g14e3167a0fd_0_102"/>
          <p:cNvSpPr/>
          <p:nvPr/>
        </p:nvSpPr>
        <p:spPr>
          <a:xfrm>
            <a:off x="0" y="2248000"/>
            <a:ext cx="9144000" cy="1449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 name="Google Shape;42;g14e3167a0fd_0_102"/>
          <p:cNvSpPr txBox="1"/>
          <p:nvPr>
            <p:ph type="title"/>
          </p:nvPr>
        </p:nvSpPr>
        <p:spPr>
          <a:xfrm>
            <a:off x="471900" y="984967"/>
            <a:ext cx="8222100" cy="10236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43" name="Google Shape;43;g14e3167a0fd_0_102"/>
          <p:cNvSpPr txBox="1"/>
          <p:nvPr>
            <p:ph idx="1" type="body"/>
          </p:nvPr>
        </p:nvSpPr>
        <p:spPr>
          <a:xfrm>
            <a:off x="471900" y="2558767"/>
            <a:ext cx="3999900" cy="36135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4" name="Google Shape;44;g14e3167a0fd_0_102"/>
          <p:cNvSpPr txBox="1"/>
          <p:nvPr>
            <p:ph idx="2" type="body"/>
          </p:nvPr>
        </p:nvSpPr>
        <p:spPr>
          <a:xfrm>
            <a:off x="4694250" y="2558767"/>
            <a:ext cx="3999900" cy="36135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5" name="Google Shape;45;g14e3167a0fd_0_102"/>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6" name="Shape 46"/>
        <p:cNvGrpSpPr/>
        <p:nvPr/>
      </p:nvGrpSpPr>
      <p:grpSpPr>
        <a:xfrm>
          <a:off x="0" y="0"/>
          <a:ext cx="0" cy="0"/>
          <a:chOff x="0" y="0"/>
          <a:chExt cx="0" cy="0"/>
        </a:xfrm>
      </p:grpSpPr>
      <p:sp>
        <p:nvSpPr>
          <p:cNvPr id="47" name="Google Shape;47;g14e3167a0fd_0_114"/>
          <p:cNvSpPr txBox="1"/>
          <p:nvPr/>
        </p:nvSpPr>
        <p:spPr>
          <a:xfrm flipH="1" rot="10800000">
            <a:off x="3276600" y="33"/>
            <a:ext cx="5867400" cy="68580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 name="Google Shape;48;g14e3167a0fd_0_114"/>
          <p:cNvSpPr/>
          <p:nvPr/>
        </p:nvSpPr>
        <p:spPr>
          <a:xfrm rot="-5400000">
            <a:off x="-98100" y="3374700"/>
            <a:ext cx="6858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 name="Google Shape;49;g14e3167a0fd_0_114"/>
          <p:cNvSpPr txBox="1"/>
          <p:nvPr>
            <p:ph type="title"/>
          </p:nvPr>
        </p:nvSpPr>
        <p:spPr>
          <a:xfrm>
            <a:off x="226078" y="477067"/>
            <a:ext cx="2808000" cy="1271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50" name="Google Shape;50;g14e3167a0fd_0_114"/>
          <p:cNvSpPr txBox="1"/>
          <p:nvPr>
            <p:ph idx="1" type="body"/>
          </p:nvPr>
        </p:nvSpPr>
        <p:spPr>
          <a:xfrm>
            <a:off x="226075" y="1954400"/>
            <a:ext cx="2808000" cy="42180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Clr>
                <a:schemeClr val="lt1"/>
              </a:buClr>
              <a:buSzPts val="1200"/>
              <a:buChar char="●"/>
              <a:defRPr sz="1200">
                <a:solidFill>
                  <a:schemeClr val="lt1"/>
                </a:solidFill>
              </a:defRPr>
            </a:lvl1pPr>
            <a:lvl2pPr indent="-304800" lvl="1" marL="914400" algn="l">
              <a:lnSpc>
                <a:spcPct val="115000"/>
              </a:lnSpc>
              <a:spcBef>
                <a:spcPts val="0"/>
              </a:spcBef>
              <a:spcAft>
                <a:spcPts val="0"/>
              </a:spcAft>
              <a:buClr>
                <a:schemeClr val="lt1"/>
              </a:buClr>
              <a:buSzPts val="1200"/>
              <a:buChar char="○"/>
              <a:defRPr sz="1200">
                <a:solidFill>
                  <a:schemeClr val="lt1"/>
                </a:solidFill>
              </a:defRPr>
            </a:lvl2pPr>
            <a:lvl3pPr indent="-304800" lvl="2" marL="1371600" algn="l">
              <a:lnSpc>
                <a:spcPct val="115000"/>
              </a:lnSpc>
              <a:spcBef>
                <a:spcPts val="0"/>
              </a:spcBef>
              <a:spcAft>
                <a:spcPts val="0"/>
              </a:spcAft>
              <a:buClr>
                <a:schemeClr val="lt1"/>
              </a:buClr>
              <a:buSzPts val="1200"/>
              <a:buChar char="■"/>
              <a:defRPr sz="1200">
                <a:solidFill>
                  <a:schemeClr val="lt1"/>
                </a:solidFill>
              </a:defRPr>
            </a:lvl3pPr>
            <a:lvl4pPr indent="-304800" lvl="3" marL="1828800" algn="l">
              <a:lnSpc>
                <a:spcPct val="115000"/>
              </a:lnSpc>
              <a:spcBef>
                <a:spcPts val="0"/>
              </a:spcBef>
              <a:spcAft>
                <a:spcPts val="0"/>
              </a:spcAft>
              <a:buClr>
                <a:schemeClr val="lt1"/>
              </a:buClr>
              <a:buSzPts val="1200"/>
              <a:buChar char="●"/>
              <a:defRPr sz="1200">
                <a:solidFill>
                  <a:schemeClr val="lt1"/>
                </a:solidFill>
              </a:defRPr>
            </a:lvl4pPr>
            <a:lvl5pPr indent="-304800" lvl="4" marL="2286000" algn="l">
              <a:lnSpc>
                <a:spcPct val="115000"/>
              </a:lnSpc>
              <a:spcBef>
                <a:spcPts val="0"/>
              </a:spcBef>
              <a:spcAft>
                <a:spcPts val="0"/>
              </a:spcAft>
              <a:buClr>
                <a:schemeClr val="lt1"/>
              </a:buClr>
              <a:buSzPts val="1200"/>
              <a:buChar char="○"/>
              <a:defRPr sz="1200">
                <a:solidFill>
                  <a:schemeClr val="lt1"/>
                </a:solidFill>
              </a:defRPr>
            </a:lvl5pPr>
            <a:lvl6pPr indent="-304800" lvl="5" marL="2743200" algn="l">
              <a:lnSpc>
                <a:spcPct val="115000"/>
              </a:lnSpc>
              <a:spcBef>
                <a:spcPts val="0"/>
              </a:spcBef>
              <a:spcAft>
                <a:spcPts val="0"/>
              </a:spcAft>
              <a:buClr>
                <a:schemeClr val="lt1"/>
              </a:buClr>
              <a:buSzPts val="1200"/>
              <a:buChar char="■"/>
              <a:defRPr sz="1200">
                <a:solidFill>
                  <a:schemeClr val="lt1"/>
                </a:solidFill>
              </a:defRPr>
            </a:lvl6pPr>
            <a:lvl7pPr indent="-304800" lvl="6" marL="3200400" algn="l">
              <a:lnSpc>
                <a:spcPct val="115000"/>
              </a:lnSpc>
              <a:spcBef>
                <a:spcPts val="0"/>
              </a:spcBef>
              <a:spcAft>
                <a:spcPts val="0"/>
              </a:spcAft>
              <a:buClr>
                <a:schemeClr val="lt1"/>
              </a:buClr>
              <a:buSzPts val="1200"/>
              <a:buChar char="●"/>
              <a:defRPr sz="1200">
                <a:solidFill>
                  <a:schemeClr val="lt1"/>
                </a:solidFill>
              </a:defRPr>
            </a:lvl7pPr>
            <a:lvl8pPr indent="-304800" lvl="7" marL="3657600" algn="l">
              <a:lnSpc>
                <a:spcPct val="115000"/>
              </a:lnSpc>
              <a:spcBef>
                <a:spcPts val="0"/>
              </a:spcBef>
              <a:spcAft>
                <a:spcPts val="0"/>
              </a:spcAft>
              <a:buClr>
                <a:schemeClr val="lt1"/>
              </a:buClr>
              <a:buSzPts val="1200"/>
              <a:buChar char="○"/>
              <a:defRPr sz="1200">
                <a:solidFill>
                  <a:schemeClr val="lt1"/>
                </a:solidFill>
              </a:defRPr>
            </a:lvl8pPr>
            <a:lvl9pPr indent="-304800" lvl="8" marL="4114800" algn="l">
              <a:lnSpc>
                <a:spcPct val="115000"/>
              </a:lnSpc>
              <a:spcBef>
                <a:spcPts val="0"/>
              </a:spcBef>
              <a:spcAft>
                <a:spcPts val="0"/>
              </a:spcAft>
              <a:buClr>
                <a:schemeClr val="lt1"/>
              </a:buClr>
              <a:buSzPts val="1200"/>
              <a:buChar char="■"/>
              <a:defRPr sz="1200">
                <a:solidFill>
                  <a:schemeClr val="lt1"/>
                </a:solidFill>
              </a:defRPr>
            </a:lvl9pPr>
          </a:lstStyle>
          <a:p/>
        </p:txBody>
      </p:sp>
      <p:sp>
        <p:nvSpPr>
          <p:cNvPr id="51" name="Google Shape;51;g14e3167a0fd_0_114"/>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52" name="Shape 52"/>
        <p:cNvGrpSpPr/>
        <p:nvPr/>
      </p:nvGrpSpPr>
      <p:grpSpPr>
        <a:xfrm>
          <a:off x="0" y="0"/>
          <a:ext cx="0" cy="0"/>
          <a:chOff x="0" y="0"/>
          <a:chExt cx="0" cy="0"/>
        </a:xfrm>
      </p:grpSpPr>
      <p:sp>
        <p:nvSpPr>
          <p:cNvPr id="53" name="Google Shape;53;g14e3167a0fd_0_120"/>
          <p:cNvSpPr txBox="1"/>
          <p:nvPr>
            <p:ph type="title"/>
          </p:nvPr>
        </p:nvSpPr>
        <p:spPr>
          <a:xfrm>
            <a:off x="490250" y="651000"/>
            <a:ext cx="6227100" cy="54543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6000"/>
              <a:buNone/>
              <a:defRPr sz="6000"/>
            </a:lvl1pPr>
            <a:lvl2pPr lvl="1" algn="l">
              <a:lnSpc>
                <a:spcPct val="100000"/>
              </a:lnSpc>
              <a:spcBef>
                <a:spcPts val="0"/>
              </a:spcBef>
              <a:spcAft>
                <a:spcPts val="0"/>
              </a:spcAft>
              <a:buSzPts val="6000"/>
              <a:buNone/>
              <a:defRPr sz="6000"/>
            </a:lvl2pPr>
            <a:lvl3pPr lvl="2" algn="l">
              <a:lnSpc>
                <a:spcPct val="100000"/>
              </a:lnSpc>
              <a:spcBef>
                <a:spcPts val="0"/>
              </a:spcBef>
              <a:spcAft>
                <a:spcPts val="0"/>
              </a:spcAft>
              <a:buSzPts val="6000"/>
              <a:buNone/>
              <a:defRPr sz="6000"/>
            </a:lvl3pPr>
            <a:lvl4pPr lvl="3" algn="l">
              <a:lnSpc>
                <a:spcPct val="100000"/>
              </a:lnSpc>
              <a:spcBef>
                <a:spcPts val="0"/>
              </a:spcBef>
              <a:spcAft>
                <a:spcPts val="0"/>
              </a:spcAft>
              <a:buSzPts val="6000"/>
              <a:buNone/>
              <a:defRPr sz="6000"/>
            </a:lvl4pPr>
            <a:lvl5pPr lvl="4" algn="l">
              <a:lnSpc>
                <a:spcPct val="100000"/>
              </a:lnSpc>
              <a:spcBef>
                <a:spcPts val="0"/>
              </a:spcBef>
              <a:spcAft>
                <a:spcPts val="0"/>
              </a:spcAft>
              <a:buSzPts val="6000"/>
              <a:buNone/>
              <a:defRPr sz="6000"/>
            </a:lvl5pPr>
            <a:lvl6pPr lvl="5" algn="l">
              <a:lnSpc>
                <a:spcPct val="100000"/>
              </a:lnSpc>
              <a:spcBef>
                <a:spcPts val="0"/>
              </a:spcBef>
              <a:spcAft>
                <a:spcPts val="0"/>
              </a:spcAft>
              <a:buSzPts val="6000"/>
              <a:buNone/>
              <a:defRPr sz="6000"/>
            </a:lvl6pPr>
            <a:lvl7pPr lvl="6" algn="l">
              <a:lnSpc>
                <a:spcPct val="100000"/>
              </a:lnSpc>
              <a:spcBef>
                <a:spcPts val="0"/>
              </a:spcBef>
              <a:spcAft>
                <a:spcPts val="0"/>
              </a:spcAft>
              <a:buSzPts val="6000"/>
              <a:buNone/>
              <a:defRPr sz="6000"/>
            </a:lvl7pPr>
            <a:lvl8pPr lvl="7" algn="l">
              <a:lnSpc>
                <a:spcPct val="100000"/>
              </a:lnSpc>
              <a:spcBef>
                <a:spcPts val="0"/>
              </a:spcBef>
              <a:spcAft>
                <a:spcPts val="0"/>
              </a:spcAft>
              <a:buSzPts val="6000"/>
              <a:buNone/>
              <a:defRPr sz="6000"/>
            </a:lvl8pPr>
            <a:lvl9pPr lvl="8" algn="l">
              <a:lnSpc>
                <a:spcPct val="100000"/>
              </a:lnSpc>
              <a:spcBef>
                <a:spcPts val="0"/>
              </a:spcBef>
              <a:spcAft>
                <a:spcPts val="0"/>
              </a:spcAft>
              <a:buSzPts val="6000"/>
              <a:buNone/>
              <a:defRPr sz="6000"/>
            </a:lvl9pPr>
          </a:lstStyle>
          <a:p/>
        </p:txBody>
      </p:sp>
      <p:sp>
        <p:nvSpPr>
          <p:cNvPr id="54" name="Google Shape;54;g14e3167a0fd_0_120"/>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55" name="Shape 55"/>
        <p:cNvGrpSpPr/>
        <p:nvPr/>
      </p:nvGrpSpPr>
      <p:grpSpPr>
        <a:xfrm>
          <a:off x="0" y="0"/>
          <a:ext cx="0" cy="0"/>
          <a:chOff x="0" y="0"/>
          <a:chExt cx="0" cy="0"/>
        </a:xfrm>
      </p:grpSpPr>
      <p:sp>
        <p:nvSpPr>
          <p:cNvPr id="56" name="Google Shape;56;g14e3167a0fd_0_123"/>
          <p:cNvSpPr/>
          <p:nvPr/>
        </p:nvSpPr>
        <p:spPr>
          <a:xfrm flipH="1">
            <a:off x="0" y="0"/>
            <a:ext cx="4572000" cy="68580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 name="Google Shape;57;g14e3167a0fd_0_123"/>
          <p:cNvSpPr/>
          <p:nvPr/>
        </p:nvSpPr>
        <p:spPr>
          <a:xfrm rot="5400000">
            <a:off x="1089325" y="3375050"/>
            <a:ext cx="68571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 name="Google Shape;58;g14e3167a0fd_0_123"/>
          <p:cNvSpPr txBox="1"/>
          <p:nvPr>
            <p:ph type="title"/>
          </p:nvPr>
        </p:nvSpPr>
        <p:spPr>
          <a:xfrm>
            <a:off x="265500" y="1644233"/>
            <a:ext cx="4045200" cy="19764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dk2"/>
              </a:buClr>
              <a:buSzPts val="4200"/>
              <a:buNone/>
              <a:defRPr sz="4200">
                <a:solidFill>
                  <a:schemeClr val="dk2"/>
                </a:solidFill>
              </a:defRPr>
            </a:lvl1pPr>
            <a:lvl2pPr lvl="1" algn="ctr">
              <a:lnSpc>
                <a:spcPct val="100000"/>
              </a:lnSpc>
              <a:spcBef>
                <a:spcPts val="0"/>
              </a:spcBef>
              <a:spcAft>
                <a:spcPts val="0"/>
              </a:spcAft>
              <a:buClr>
                <a:schemeClr val="dk2"/>
              </a:buClr>
              <a:buSzPts val="4200"/>
              <a:buNone/>
              <a:defRPr sz="4200">
                <a:solidFill>
                  <a:schemeClr val="dk2"/>
                </a:solidFill>
              </a:defRPr>
            </a:lvl2pPr>
            <a:lvl3pPr lvl="2" algn="ctr">
              <a:lnSpc>
                <a:spcPct val="100000"/>
              </a:lnSpc>
              <a:spcBef>
                <a:spcPts val="0"/>
              </a:spcBef>
              <a:spcAft>
                <a:spcPts val="0"/>
              </a:spcAft>
              <a:buClr>
                <a:schemeClr val="dk2"/>
              </a:buClr>
              <a:buSzPts val="4200"/>
              <a:buNone/>
              <a:defRPr sz="4200">
                <a:solidFill>
                  <a:schemeClr val="dk2"/>
                </a:solidFill>
              </a:defRPr>
            </a:lvl3pPr>
            <a:lvl4pPr lvl="3" algn="ctr">
              <a:lnSpc>
                <a:spcPct val="100000"/>
              </a:lnSpc>
              <a:spcBef>
                <a:spcPts val="0"/>
              </a:spcBef>
              <a:spcAft>
                <a:spcPts val="0"/>
              </a:spcAft>
              <a:buClr>
                <a:schemeClr val="dk2"/>
              </a:buClr>
              <a:buSzPts val="4200"/>
              <a:buNone/>
              <a:defRPr sz="4200">
                <a:solidFill>
                  <a:schemeClr val="dk2"/>
                </a:solidFill>
              </a:defRPr>
            </a:lvl4pPr>
            <a:lvl5pPr lvl="4" algn="ctr">
              <a:lnSpc>
                <a:spcPct val="100000"/>
              </a:lnSpc>
              <a:spcBef>
                <a:spcPts val="0"/>
              </a:spcBef>
              <a:spcAft>
                <a:spcPts val="0"/>
              </a:spcAft>
              <a:buClr>
                <a:schemeClr val="dk2"/>
              </a:buClr>
              <a:buSzPts val="4200"/>
              <a:buNone/>
              <a:defRPr sz="4200">
                <a:solidFill>
                  <a:schemeClr val="dk2"/>
                </a:solidFill>
              </a:defRPr>
            </a:lvl5pPr>
            <a:lvl6pPr lvl="5" algn="ctr">
              <a:lnSpc>
                <a:spcPct val="100000"/>
              </a:lnSpc>
              <a:spcBef>
                <a:spcPts val="0"/>
              </a:spcBef>
              <a:spcAft>
                <a:spcPts val="0"/>
              </a:spcAft>
              <a:buClr>
                <a:schemeClr val="dk2"/>
              </a:buClr>
              <a:buSzPts val="4200"/>
              <a:buNone/>
              <a:defRPr sz="4200">
                <a:solidFill>
                  <a:schemeClr val="dk2"/>
                </a:solidFill>
              </a:defRPr>
            </a:lvl6pPr>
            <a:lvl7pPr lvl="6" algn="ctr">
              <a:lnSpc>
                <a:spcPct val="100000"/>
              </a:lnSpc>
              <a:spcBef>
                <a:spcPts val="0"/>
              </a:spcBef>
              <a:spcAft>
                <a:spcPts val="0"/>
              </a:spcAft>
              <a:buClr>
                <a:schemeClr val="dk2"/>
              </a:buClr>
              <a:buSzPts val="4200"/>
              <a:buNone/>
              <a:defRPr sz="4200">
                <a:solidFill>
                  <a:schemeClr val="dk2"/>
                </a:solidFill>
              </a:defRPr>
            </a:lvl7pPr>
            <a:lvl8pPr lvl="7" algn="ctr">
              <a:lnSpc>
                <a:spcPct val="100000"/>
              </a:lnSpc>
              <a:spcBef>
                <a:spcPts val="0"/>
              </a:spcBef>
              <a:spcAft>
                <a:spcPts val="0"/>
              </a:spcAft>
              <a:buClr>
                <a:schemeClr val="dk2"/>
              </a:buClr>
              <a:buSzPts val="4200"/>
              <a:buNone/>
              <a:defRPr sz="4200">
                <a:solidFill>
                  <a:schemeClr val="dk2"/>
                </a:solidFill>
              </a:defRPr>
            </a:lvl8pPr>
            <a:lvl9pPr lvl="8" algn="ctr">
              <a:lnSpc>
                <a:spcPct val="100000"/>
              </a:lnSpc>
              <a:spcBef>
                <a:spcPts val="0"/>
              </a:spcBef>
              <a:spcAft>
                <a:spcPts val="0"/>
              </a:spcAft>
              <a:buClr>
                <a:schemeClr val="dk2"/>
              </a:buClr>
              <a:buSzPts val="4200"/>
              <a:buNone/>
              <a:defRPr sz="4200">
                <a:solidFill>
                  <a:schemeClr val="dk2"/>
                </a:solidFill>
              </a:defRPr>
            </a:lvl9pPr>
          </a:lstStyle>
          <a:p/>
        </p:txBody>
      </p:sp>
      <p:sp>
        <p:nvSpPr>
          <p:cNvPr id="59" name="Google Shape;59;g14e3167a0fd_0_123"/>
          <p:cNvSpPr txBox="1"/>
          <p:nvPr>
            <p:ph idx="1" type="subTitle"/>
          </p:nvPr>
        </p:nvSpPr>
        <p:spPr>
          <a:xfrm>
            <a:off x="265500" y="3705956"/>
            <a:ext cx="4045200" cy="1646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60" name="Google Shape;60;g14e3167a0fd_0_123"/>
          <p:cNvSpPr txBox="1"/>
          <p:nvPr>
            <p:ph idx="2" type="body"/>
          </p:nvPr>
        </p:nvSpPr>
        <p:spPr>
          <a:xfrm>
            <a:off x="4939500" y="965600"/>
            <a:ext cx="3837000" cy="49269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Clr>
                <a:schemeClr val="lt1"/>
              </a:buClr>
              <a:buSzPts val="1800"/>
              <a:buChar char="●"/>
              <a:defRPr>
                <a:solidFill>
                  <a:schemeClr val="lt1"/>
                </a:solidFill>
              </a:defRPr>
            </a:lvl1pPr>
            <a:lvl2pPr indent="-317500" lvl="1" marL="914400" algn="l">
              <a:lnSpc>
                <a:spcPct val="115000"/>
              </a:lnSpc>
              <a:spcBef>
                <a:spcPts val="0"/>
              </a:spcBef>
              <a:spcAft>
                <a:spcPts val="0"/>
              </a:spcAft>
              <a:buClr>
                <a:schemeClr val="lt1"/>
              </a:buClr>
              <a:buSzPts val="1400"/>
              <a:buChar char="○"/>
              <a:defRPr>
                <a:solidFill>
                  <a:schemeClr val="lt1"/>
                </a:solidFill>
              </a:defRPr>
            </a:lvl2pPr>
            <a:lvl3pPr indent="-317500" lvl="2" marL="1371600" algn="l">
              <a:lnSpc>
                <a:spcPct val="115000"/>
              </a:lnSpc>
              <a:spcBef>
                <a:spcPts val="0"/>
              </a:spcBef>
              <a:spcAft>
                <a:spcPts val="0"/>
              </a:spcAft>
              <a:buClr>
                <a:schemeClr val="lt1"/>
              </a:buClr>
              <a:buSzPts val="1400"/>
              <a:buChar char="■"/>
              <a:defRPr>
                <a:solidFill>
                  <a:schemeClr val="lt1"/>
                </a:solidFill>
              </a:defRPr>
            </a:lvl3pPr>
            <a:lvl4pPr indent="-317500" lvl="3" marL="1828800" algn="l">
              <a:lnSpc>
                <a:spcPct val="115000"/>
              </a:lnSpc>
              <a:spcBef>
                <a:spcPts val="0"/>
              </a:spcBef>
              <a:spcAft>
                <a:spcPts val="0"/>
              </a:spcAft>
              <a:buClr>
                <a:schemeClr val="lt1"/>
              </a:buClr>
              <a:buSzPts val="1400"/>
              <a:buChar char="●"/>
              <a:defRPr>
                <a:solidFill>
                  <a:schemeClr val="lt1"/>
                </a:solidFill>
              </a:defRPr>
            </a:lvl4pPr>
            <a:lvl5pPr indent="-317500" lvl="4" marL="2286000" algn="l">
              <a:lnSpc>
                <a:spcPct val="115000"/>
              </a:lnSpc>
              <a:spcBef>
                <a:spcPts val="0"/>
              </a:spcBef>
              <a:spcAft>
                <a:spcPts val="0"/>
              </a:spcAft>
              <a:buClr>
                <a:schemeClr val="lt1"/>
              </a:buClr>
              <a:buSzPts val="1400"/>
              <a:buChar char="○"/>
              <a:defRPr>
                <a:solidFill>
                  <a:schemeClr val="lt1"/>
                </a:solidFill>
              </a:defRPr>
            </a:lvl5pPr>
            <a:lvl6pPr indent="-317500" lvl="5" marL="2743200" algn="l">
              <a:lnSpc>
                <a:spcPct val="115000"/>
              </a:lnSpc>
              <a:spcBef>
                <a:spcPts val="0"/>
              </a:spcBef>
              <a:spcAft>
                <a:spcPts val="0"/>
              </a:spcAft>
              <a:buClr>
                <a:schemeClr val="lt1"/>
              </a:buClr>
              <a:buSzPts val="1400"/>
              <a:buChar char="■"/>
              <a:defRPr>
                <a:solidFill>
                  <a:schemeClr val="lt1"/>
                </a:solidFill>
              </a:defRPr>
            </a:lvl6pPr>
            <a:lvl7pPr indent="-317500" lvl="6" marL="3200400" algn="l">
              <a:lnSpc>
                <a:spcPct val="115000"/>
              </a:lnSpc>
              <a:spcBef>
                <a:spcPts val="0"/>
              </a:spcBef>
              <a:spcAft>
                <a:spcPts val="0"/>
              </a:spcAft>
              <a:buClr>
                <a:schemeClr val="lt1"/>
              </a:buClr>
              <a:buSzPts val="1400"/>
              <a:buChar char="●"/>
              <a:defRPr>
                <a:solidFill>
                  <a:schemeClr val="lt1"/>
                </a:solidFill>
              </a:defRPr>
            </a:lvl7pPr>
            <a:lvl8pPr indent="-317500" lvl="7" marL="3657600" algn="l">
              <a:lnSpc>
                <a:spcPct val="115000"/>
              </a:lnSpc>
              <a:spcBef>
                <a:spcPts val="0"/>
              </a:spcBef>
              <a:spcAft>
                <a:spcPts val="0"/>
              </a:spcAft>
              <a:buClr>
                <a:schemeClr val="lt1"/>
              </a:buClr>
              <a:buSzPts val="1400"/>
              <a:buChar char="○"/>
              <a:defRPr>
                <a:solidFill>
                  <a:schemeClr val="lt1"/>
                </a:solidFill>
              </a:defRPr>
            </a:lvl8pPr>
            <a:lvl9pPr indent="-317500" lvl="8" marL="4114800" algn="l">
              <a:lnSpc>
                <a:spcPct val="115000"/>
              </a:lnSpc>
              <a:spcBef>
                <a:spcPts val="0"/>
              </a:spcBef>
              <a:spcAft>
                <a:spcPts val="0"/>
              </a:spcAft>
              <a:buClr>
                <a:schemeClr val="lt1"/>
              </a:buClr>
              <a:buSzPts val="1400"/>
              <a:buChar char="■"/>
              <a:defRPr>
                <a:solidFill>
                  <a:schemeClr val="lt1"/>
                </a:solidFill>
              </a:defRPr>
            </a:lvl9pPr>
          </a:lstStyle>
          <a:p/>
        </p:txBody>
      </p:sp>
      <p:sp>
        <p:nvSpPr>
          <p:cNvPr id="61" name="Google Shape;61;g14e3167a0fd_0_123"/>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2" name="Shape 62"/>
        <p:cNvGrpSpPr/>
        <p:nvPr/>
      </p:nvGrpSpPr>
      <p:grpSpPr>
        <a:xfrm>
          <a:off x="0" y="0"/>
          <a:ext cx="0" cy="0"/>
          <a:chOff x="0" y="0"/>
          <a:chExt cx="0" cy="0"/>
        </a:xfrm>
      </p:grpSpPr>
      <p:sp>
        <p:nvSpPr>
          <p:cNvPr id="63" name="Google Shape;63;g14e3167a0fd_0_130"/>
          <p:cNvSpPr txBox="1"/>
          <p:nvPr/>
        </p:nvSpPr>
        <p:spPr>
          <a:xfrm flipH="1" rot="10800000">
            <a:off x="0" y="-100"/>
            <a:ext cx="9144000" cy="62613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 name="Google Shape;64;g14e3167a0fd_0_130"/>
          <p:cNvSpPr/>
          <p:nvPr/>
        </p:nvSpPr>
        <p:spPr>
          <a:xfrm flipH="1" rot="10800000">
            <a:off x="0" y="6163733"/>
            <a:ext cx="9144000" cy="987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 name="Google Shape;65;g14e3167a0fd_0_130"/>
          <p:cNvSpPr txBox="1"/>
          <p:nvPr>
            <p:ph idx="1" type="body"/>
          </p:nvPr>
        </p:nvSpPr>
        <p:spPr>
          <a:xfrm>
            <a:off x="57150" y="6262433"/>
            <a:ext cx="8382000" cy="5955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Clr>
                <a:schemeClr val="lt1"/>
              </a:buClr>
              <a:buSzPts val="1200"/>
              <a:buNone/>
              <a:defRPr sz="1200">
                <a:solidFill>
                  <a:schemeClr val="lt1"/>
                </a:solidFill>
              </a:defRPr>
            </a:lvl1pPr>
          </a:lstStyle>
          <a:p/>
        </p:txBody>
      </p:sp>
      <p:sp>
        <p:nvSpPr>
          <p:cNvPr id="66" name="Google Shape;66;g14e3167a0fd_0_130"/>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67" name="Shape 67"/>
        <p:cNvGrpSpPr/>
        <p:nvPr/>
      </p:nvGrpSpPr>
      <p:grpSpPr>
        <a:xfrm>
          <a:off x="0" y="0"/>
          <a:ext cx="0" cy="0"/>
          <a:chOff x="0" y="0"/>
          <a:chExt cx="0" cy="0"/>
        </a:xfrm>
      </p:grpSpPr>
      <p:sp>
        <p:nvSpPr>
          <p:cNvPr id="68" name="Google Shape;68;g14e3167a0fd_0_135"/>
          <p:cNvSpPr txBox="1"/>
          <p:nvPr>
            <p:ph hasCustomPrompt="1" type="title"/>
          </p:nvPr>
        </p:nvSpPr>
        <p:spPr>
          <a:xfrm>
            <a:off x="475500" y="1678033"/>
            <a:ext cx="8222100" cy="26181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dk2"/>
              </a:buClr>
              <a:buSzPts val="12000"/>
              <a:buNone/>
              <a:defRPr sz="12000">
                <a:solidFill>
                  <a:schemeClr val="dk2"/>
                </a:solidFill>
              </a:defRPr>
            </a:lvl1pPr>
            <a:lvl2pPr lvl="1" algn="ctr">
              <a:lnSpc>
                <a:spcPct val="100000"/>
              </a:lnSpc>
              <a:spcBef>
                <a:spcPts val="0"/>
              </a:spcBef>
              <a:spcAft>
                <a:spcPts val="0"/>
              </a:spcAft>
              <a:buClr>
                <a:schemeClr val="dk2"/>
              </a:buClr>
              <a:buSzPts val="12000"/>
              <a:buNone/>
              <a:defRPr sz="12000">
                <a:solidFill>
                  <a:schemeClr val="dk2"/>
                </a:solidFill>
              </a:defRPr>
            </a:lvl2pPr>
            <a:lvl3pPr lvl="2" algn="ctr">
              <a:lnSpc>
                <a:spcPct val="100000"/>
              </a:lnSpc>
              <a:spcBef>
                <a:spcPts val="0"/>
              </a:spcBef>
              <a:spcAft>
                <a:spcPts val="0"/>
              </a:spcAft>
              <a:buClr>
                <a:schemeClr val="dk2"/>
              </a:buClr>
              <a:buSzPts val="12000"/>
              <a:buNone/>
              <a:defRPr sz="12000">
                <a:solidFill>
                  <a:schemeClr val="dk2"/>
                </a:solidFill>
              </a:defRPr>
            </a:lvl3pPr>
            <a:lvl4pPr lvl="3" algn="ctr">
              <a:lnSpc>
                <a:spcPct val="100000"/>
              </a:lnSpc>
              <a:spcBef>
                <a:spcPts val="0"/>
              </a:spcBef>
              <a:spcAft>
                <a:spcPts val="0"/>
              </a:spcAft>
              <a:buClr>
                <a:schemeClr val="dk2"/>
              </a:buClr>
              <a:buSzPts val="12000"/>
              <a:buNone/>
              <a:defRPr sz="12000">
                <a:solidFill>
                  <a:schemeClr val="dk2"/>
                </a:solidFill>
              </a:defRPr>
            </a:lvl4pPr>
            <a:lvl5pPr lvl="4" algn="ctr">
              <a:lnSpc>
                <a:spcPct val="100000"/>
              </a:lnSpc>
              <a:spcBef>
                <a:spcPts val="0"/>
              </a:spcBef>
              <a:spcAft>
                <a:spcPts val="0"/>
              </a:spcAft>
              <a:buClr>
                <a:schemeClr val="dk2"/>
              </a:buClr>
              <a:buSzPts val="12000"/>
              <a:buNone/>
              <a:defRPr sz="12000">
                <a:solidFill>
                  <a:schemeClr val="dk2"/>
                </a:solidFill>
              </a:defRPr>
            </a:lvl5pPr>
            <a:lvl6pPr lvl="5" algn="ctr">
              <a:lnSpc>
                <a:spcPct val="100000"/>
              </a:lnSpc>
              <a:spcBef>
                <a:spcPts val="0"/>
              </a:spcBef>
              <a:spcAft>
                <a:spcPts val="0"/>
              </a:spcAft>
              <a:buClr>
                <a:schemeClr val="dk2"/>
              </a:buClr>
              <a:buSzPts val="12000"/>
              <a:buNone/>
              <a:defRPr sz="12000">
                <a:solidFill>
                  <a:schemeClr val="dk2"/>
                </a:solidFill>
              </a:defRPr>
            </a:lvl6pPr>
            <a:lvl7pPr lvl="6" algn="ctr">
              <a:lnSpc>
                <a:spcPct val="100000"/>
              </a:lnSpc>
              <a:spcBef>
                <a:spcPts val="0"/>
              </a:spcBef>
              <a:spcAft>
                <a:spcPts val="0"/>
              </a:spcAft>
              <a:buClr>
                <a:schemeClr val="dk2"/>
              </a:buClr>
              <a:buSzPts val="12000"/>
              <a:buNone/>
              <a:defRPr sz="12000">
                <a:solidFill>
                  <a:schemeClr val="dk2"/>
                </a:solidFill>
              </a:defRPr>
            </a:lvl7pPr>
            <a:lvl8pPr lvl="7" algn="ctr">
              <a:lnSpc>
                <a:spcPct val="100000"/>
              </a:lnSpc>
              <a:spcBef>
                <a:spcPts val="0"/>
              </a:spcBef>
              <a:spcAft>
                <a:spcPts val="0"/>
              </a:spcAft>
              <a:buClr>
                <a:schemeClr val="dk2"/>
              </a:buClr>
              <a:buSzPts val="12000"/>
              <a:buNone/>
              <a:defRPr sz="12000">
                <a:solidFill>
                  <a:schemeClr val="dk2"/>
                </a:solidFill>
              </a:defRPr>
            </a:lvl8pPr>
            <a:lvl9pPr lvl="8" algn="ctr">
              <a:lnSpc>
                <a:spcPct val="100000"/>
              </a:lnSpc>
              <a:spcBef>
                <a:spcPts val="0"/>
              </a:spcBef>
              <a:spcAft>
                <a:spcPts val="0"/>
              </a:spcAft>
              <a:buClr>
                <a:schemeClr val="dk2"/>
              </a:buClr>
              <a:buSzPts val="12000"/>
              <a:buNone/>
              <a:defRPr sz="12000">
                <a:solidFill>
                  <a:schemeClr val="dk2"/>
                </a:solidFill>
              </a:defRPr>
            </a:lvl9pPr>
          </a:lstStyle>
          <a:p>
            <a:r>
              <a:t>xx%</a:t>
            </a:r>
          </a:p>
        </p:txBody>
      </p:sp>
      <p:sp>
        <p:nvSpPr>
          <p:cNvPr id="69" name="Google Shape;69;g14e3167a0fd_0_135"/>
          <p:cNvSpPr txBox="1"/>
          <p:nvPr>
            <p:ph idx="1" type="body"/>
          </p:nvPr>
        </p:nvSpPr>
        <p:spPr>
          <a:xfrm>
            <a:off x="475500" y="4406167"/>
            <a:ext cx="8222100" cy="17343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70" name="Google Shape;70;g14e3167a0fd_0_135"/>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1" name="Shape 71"/>
        <p:cNvGrpSpPr/>
        <p:nvPr/>
      </p:nvGrpSpPr>
      <p:grpSpPr>
        <a:xfrm>
          <a:off x="0" y="0"/>
          <a:ext cx="0" cy="0"/>
          <a:chOff x="0" y="0"/>
          <a:chExt cx="0" cy="0"/>
        </a:xfrm>
      </p:grpSpPr>
      <p:sp>
        <p:nvSpPr>
          <p:cNvPr id="72" name="Google Shape;72;g14e3167a0fd_0_139"/>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aterial">
    <p:bg>
      <p:bgPr>
        <a:solidFill>
          <a:srgbClr val="D9D2E9"/>
        </a:solidFill>
      </p:bgPr>
    </p:bg>
    <p:spTree>
      <p:nvGrpSpPr>
        <p:cNvPr id="9" name="Shape 9"/>
        <p:cNvGrpSpPr/>
        <p:nvPr/>
      </p:nvGrpSpPr>
      <p:grpSpPr>
        <a:xfrm>
          <a:off x="0" y="0"/>
          <a:ext cx="0" cy="0"/>
          <a:chOff x="0" y="0"/>
          <a:chExt cx="0" cy="0"/>
        </a:xfrm>
      </p:grpSpPr>
      <p:sp>
        <p:nvSpPr>
          <p:cNvPr id="10" name="Google Shape;10;g14e3167a0fd_0_83"/>
          <p:cNvSpPr txBox="1"/>
          <p:nvPr>
            <p:ph type="title"/>
          </p:nvPr>
        </p:nvSpPr>
        <p:spPr>
          <a:xfrm>
            <a:off x="471900" y="984967"/>
            <a:ext cx="8222100" cy="1023600"/>
          </a:xfrm>
          <a:prstGeom prst="rect">
            <a:avLst/>
          </a:prstGeom>
          <a:noFill/>
          <a:ln>
            <a:noFill/>
          </a:ln>
        </p:spPr>
        <p:txBody>
          <a:bodyPr anchorCtr="0" anchor="b" bIns="91425" lIns="91425" spcFirstLastPara="1" rIns="91425" wrap="square" tIns="91425">
            <a:normAutofit/>
          </a:bodyPr>
          <a:lstStyle>
            <a:lvl1pPr lvl="0"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1pPr>
            <a:lvl2pPr lvl="1"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2pPr>
            <a:lvl3pPr lvl="2"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3pPr>
            <a:lvl4pPr lvl="3"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4pPr>
            <a:lvl5pPr lvl="4"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5pPr>
            <a:lvl6pPr lvl="5"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6pPr>
            <a:lvl7pPr lvl="6"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7pPr>
            <a:lvl8pPr lvl="7"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8pPr>
            <a:lvl9pPr lvl="8" marR="0" rtl="0" algn="l">
              <a:lnSpc>
                <a:spcPct val="100000"/>
              </a:lnSpc>
              <a:spcBef>
                <a:spcPts val="0"/>
              </a:spcBef>
              <a:spcAft>
                <a:spcPts val="0"/>
              </a:spcAft>
              <a:buClr>
                <a:schemeClr val="lt1"/>
              </a:buClr>
              <a:buSzPts val="3200"/>
              <a:buFont typeface="Roboto"/>
              <a:buNone/>
              <a:defRPr b="0" i="0" sz="3200" u="none" cap="none" strike="noStrike">
                <a:solidFill>
                  <a:schemeClr val="lt1"/>
                </a:solidFill>
                <a:latin typeface="Roboto"/>
                <a:ea typeface="Roboto"/>
                <a:cs typeface="Roboto"/>
                <a:sym typeface="Roboto"/>
              </a:defRPr>
            </a:lvl9pPr>
          </a:lstStyle>
          <a:p/>
        </p:txBody>
      </p:sp>
      <p:sp>
        <p:nvSpPr>
          <p:cNvPr id="11" name="Google Shape;11;g14e3167a0fd_0_83"/>
          <p:cNvSpPr txBox="1"/>
          <p:nvPr>
            <p:ph idx="1" type="body"/>
          </p:nvPr>
        </p:nvSpPr>
        <p:spPr>
          <a:xfrm>
            <a:off x="471900" y="2558767"/>
            <a:ext cx="8222100" cy="36135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lt2"/>
              </a:buClr>
              <a:buSzPts val="1800"/>
              <a:buFont typeface="Roboto"/>
              <a:buChar char="●"/>
              <a:defRPr b="0" i="0" sz="1800" u="none" cap="none" strike="noStrike">
                <a:solidFill>
                  <a:schemeClr val="lt2"/>
                </a:solidFill>
                <a:latin typeface="Roboto"/>
                <a:ea typeface="Roboto"/>
                <a:cs typeface="Roboto"/>
                <a:sym typeface="Roboto"/>
              </a:defRPr>
            </a:lvl1pPr>
            <a:lvl2pPr indent="-317500" lvl="1" marL="9144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2pPr>
            <a:lvl3pPr indent="-317500" lvl="2" marL="13716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3pPr>
            <a:lvl4pPr indent="-317500" lvl="3" marL="18288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4pPr>
            <a:lvl5pPr indent="-317500" lvl="4" marL="22860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5pPr>
            <a:lvl6pPr indent="-317500" lvl="5" marL="27432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6pPr>
            <a:lvl7pPr indent="-317500" lvl="6" marL="32004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7pPr>
            <a:lvl8pPr indent="-317500" lvl="7" marL="36576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8pPr>
            <a:lvl9pPr indent="-317500" lvl="8" marL="4114800" marR="0" rtl="0" algn="l">
              <a:lnSpc>
                <a:spcPct val="115000"/>
              </a:lnSpc>
              <a:spcBef>
                <a:spcPts val="0"/>
              </a:spcBef>
              <a:spcAft>
                <a:spcPts val="0"/>
              </a:spcAft>
              <a:buClr>
                <a:schemeClr val="lt2"/>
              </a:buClr>
              <a:buSzPts val="1400"/>
              <a:buFont typeface="Roboto"/>
              <a:buChar char="■"/>
              <a:defRPr b="0" i="0" sz="1400" u="none" cap="none" strike="noStrike">
                <a:solidFill>
                  <a:schemeClr val="lt2"/>
                </a:solidFill>
                <a:latin typeface="Roboto"/>
                <a:ea typeface="Roboto"/>
                <a:cs typeface="Roboto"/>
                <a:sym typeface="Roboto"/>
              </a:defRPr>
            </a:lvl9pPr>
          </a:lstStyle>
          <a:p/>
        </p:txBody>
      </p:sp>
      <p:sp>
        <p:nvSpPr>
          <p:cNvPr id="12" name="Google Shape;12;g14e3167a0fd_0_83"/>
          <p:cNvSpPr txBox="1"/>
          <p:nvPr>
            <p:ph idx="12" type="sldNum"/>
          </p:nvPr>
        </p:nvSpPr>
        <p:spPr>
          <a:xfrm>
            <a:off x="8523541" y="6260831"/>
            <a:ext cx="548700" cy="5247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mc:Choice Requires="p14">
      <p:transition spd="slow" p14:dur="1000">
        <p:fade thruBlk="1"/>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1" Type="http://schemas.openxmlformats.org/officeDocument/2006/relationships/image" Target="../media/image12.png"/><Relationship Id="rId10" Type="http://schemas.openxmlformats.org/officeDocument/2006/relationships/image" Target="../media/image11.png"/><Relationship Id="rId12" Type="http://schemas.openxmlformats.org/officeDocument/2006/relationships/image" Target="../media/image10.png"/><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2.png"/><Relationship Id="rId9" Type="http://schemas.openxmlformats.org/officeDocument/2006/relationships/image" Target="../media/image9.png"/><Relationship Id="rId5" Type="http://schemas.openxmlformats.org/officeDocument/2006/relationships/image" Target="../media/image6.png"/><Relationship Id="rId6" Type="http://schemas.openxmlformats.org/officeDocument/2006/relationships/image" Target="../media/image5.png"/><Relationship Id="rId7" Type="http://schemas.openxmlformats.org/officeDocument/2006/relationships/image" Target="../media/image8.png"/><Relationship Id="rId8"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6.png"/><Relationship Id="rId8"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7.png"/><Relationship Id="rId4" Type="http://schemas.openxmlformats.org/officeDocument/2006/relationships/image" Target="../media/image1.png"/><Relationship Id="rId5" Type="http://schemas.openxmlformats.org/officeDocument/2006/relationships/image" Target="../media/image2.png"/><Relationship Id="rId6" Type="http://schemas.openxmlformats.org/officeDocument/2006/relationships/image" Target="../media/image18.png"/><Relationship Id="rId7" Type="http://schemas.openxmlformats.org/officeDocument/2006/relationships/image" Target="../media/image1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2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2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2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2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2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2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2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2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27.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pic>
        <p:nvPicPr>
          <p:cNvPr id="78" name="Google Shape;78;p1"/>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79" name="Google Shape;79;p1"/>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80" name="Google Shape;80;p1"/>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Maths reasoning and </a:t>
            </a:r>
            <a:r>
              <a:rPr b="1" lang="en-GB" sz="3200">
                <a:solidFill>
                  <a:srgbClr val="674EA7"/>
                </a:solidFill>
                <a:latin typeface="Century Gothic"/>
                <a:ea typeface="Century Gothic"/>
                <a:cs typeface="Century Gothic"/>
                <a:sym typeface="Century Gothic"/>
              </a:rPr>
              <a:t>problem solving</a:t>
            </a:r>
            <a:endParaRPr sz="500">
              <a:solidFill>
                <a:srgbClr val="674EA7"/>
              </a:solidFill>
            </a:endParaRPr>
          </a:p>
        </p:txBody>
      </p:sp>
      <p:sp>
        <p:nvSpPr>
          <p:cNvPr id="81" name="Google Shape;81;p1"/>
          <p:cNvSpPr txBox="1"/>
          <p:nvPr/>
        </p:nvSpPr>
        <p:spPr>
          <a:xfrm>
            <a:off x="202775" y="1037925"/>
            <a:ext cx="8722200" cy="29553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1" i="0" lang="en-GB" sz="3000" u="sng" cap="none" strike="noStrike">
                <a:solidFill>
                  <a:srgbClr val="000000"/>
                </a:solidFill>
                <a:latin typeface="Montserrat"/>
                <a:ea typeface="Montserrat"/>
                <a:cs typeface="Montserrat"/>
                <a:sym typeface="Montserrat"/>
              </a:rPr>
              <a:t>Aims:</a:t>
            </a:r>
            <a:endParaRPr b="1" i="0" sz="3000" u="sng" cap="none" strike="noStrike">
              <a:solidFill>
                <a:srgbClr val="000000"/>
              </a:solidFill>
              <a:latin typeface="Montserrat"/>
              <a:ea typeface="Montserrat"/>
              <a:cs typeface="Montserrat"/>
              <a:sym typeface="Montserrat"/>
            </a:endParaRPr>
          </a:p>
          <a:p>
            <a:pPr indent="-419100" lvl="0" marL="457200" marR="0" rtl="0" algn="l">
              <a:lnSpc>
                <a:spcPct val="100000"/>
              </a:lnSpc>
              <a:spcBef>
                <a:spcPts val="0"/>
              </a:spcBef>
              <a:spcAft>
                <a:spcPts val="0"/>
              </a:spcAft>
              <a:buClr>
                <a:srgbClr val="000000"/>
              </a:buClr>
              <a:buSzPts val="3000"/>
              <a:buFont typeface="Montserrat"/>
              <a:buChar char="●"/>
            </a:pPr>
            <a:r>
              <a:rPr lang="en-GB" sz="3000">
                <a:solidFill>
                  <a:srgbClr val="1B1B1F"/>
                </a:solidFill>
                <a:latin typeface="Montserrat"/>
                <a:ea typeface="Montserrat"/>
                <a:cs typeface="Montserrat"/>
                <a:sym typeface="Montserrat"/>
              </a:rPr>
              <a:t>To provide parents with detailed examples of how to solve maths problems </a:t>
            </a:r>
            <a:endParaRPr sz="3000">
              <a:solidFill>
                <a:srgbClr val="1B1B1F"/>
              </a:solidFill>
              <a:latin typeface="Montserrat"/>
              <a:ea typeface="Montserrat"/>
              <a:cs typeface="Montserrat"/>
              <a:sym typeface="Montserrat"/>
            </a:endParaRPr>
          </a:p>
          <a:p>
            <a:pPr indent="0" lvl="0" marL="457200" marR="0" rtl="0" algn="l">
              <a:lnSpc>
                <a:spcPct val="100000"/>
              </a:lnSpc>
              <a:spcBef>
                <a:spcPts val="0"/>
              </a:spcBef>
              <a:spcAft>
                <a:spcPts val="0"/>
              </a:spcAft>
              <a:buNone/>
            </a:pPr>
            <a:r>
              <a:t/>
            </a:r>
            <a:endParaRPr sz="3000">
              <a:solidFill>
                <a:srgbClr val="1B1B1F"/>
              </a:solidFill>
              <a:latin typeface="Montserrat"/>
              <a:ea typeface="Montserrat"/>
              <a:cs typeface="Montserrat"/>
              <a:sym typeface="Montserrat"/>
            </a:endParaRPr>
          </a:p>
          <a:p>
            <a:pPr indent="-419100" lvl="0" marL="457200" marR="0" rtl="0" algn="l">
              <a:lnSpc>
                <a:spcPct val="100000"/>
              </a:lnSpc>
              <a:spcBef>
                <a:spcPts val="0"/>
              </a:spcBef>
              <a:spcAft>
                <a:spcPts val="0"/>
              </a:spcAft>
              <a:buSzPts val="3000"/>
              <a:buFont typeface="Montserrat"/>
              <a:buChar char="●"/>
            </a:pPr>
            <a:r>
              <a:rPr lang="en-GB" sz="3000">
                <a:latin typeface="Montserrat"/>
                <a:ea typeface="Montserrat"/>
                <a:cs typeface="Montserrat"/>
                <a:sym typeface="Montserrat"/>
              </a:rPr>
              <a:t>To equip parents with ways to support their child’s Maths learning at home. </a:t>
            </a:r>
            <a:endParaRPr i="0" sz="3000" u="none" cap="none" strike="noStrike">
              <a:solidFill>
                <a:srgbClr val="000000"/>
              </a:solidFill>
              <a:latin typeface="Montserrat"/>
              <a:ea typeface="Montserrat"/>
              <a:cs typeface="Montserrat"/>
              <a:sym typeface="Montserrat"/>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 name="Shape 86"/>
        <p:cNvGrpSpPr/>
        <p:nvPr/>
      </p:nvGrpSpPr>
      <p:grpSpPr>
        <a:xfrm>
          <a:off x="0" y="0"/>
          <a:ext cx="0" cy="0"/>
          <a:chOff x="0" y="0"/>
          <a:chExt cx="0" cy="0"/>
        </a:xfrm>
      </p:grpSpPr>
      <p:pic>
        <p:nvPicPr>
          <p:cNvPr id="87" name="Google Shape;87;g30178605405367ac_6"/>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88" name="Google Shape;88;g30178605405367ac_6"/>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89" name="Google Shape;89;g30178605405367ac_6"/>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Maths reasoning and problem solving</a:t>
            </a:r>
            <a:endParaRPr sz="1000">
              <a:solidFill>
                <a:srgbClr val="674EA7"/>
              </a:solidFill>
            </a:endParaRPr>
          </a:p>
        </p:txBody>
      </p:sp>
      <p:sp>
        <p:nvSpPr>
          <p:cNvPr id="90" name="Google Shape;90;g30178605405367ac_6"/>
          <p:cNvSpPr txBox="1"/>
          <p:nvPr/>
        </p:nvSpPr>
        <p:spPr>
          <a:xfrm>
            <a:off x="210900" y="888150"/>
            <a:ext cx="8722200" cy="1108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000"/>
              <a:buFont typeface="Arial"/>
              <a:buNone/>
            </a:pPr>
            <a:r>
              <a:rPr b="1" i="0" lang="en-GB" sz="3000" u="sng" cap="none" strike="noStrike">
                <a:solidFill>
                  <a:srgbClr val="000000"/>
                </a:solidFill>
                <a:latin typeface="Tahoma"/>
                <a:ea typeface="Tahoma"/>
                <a:cs typeface="Tahoma"/>
                <a:sym typeface="Tahoma"/>
              </a:rPr>
              <a:t>Curriculum Coverage</a:t>
            </a:r>
            <a:endParaRPr b="1" i="0" sz="3000" u="sng" cap="none" strike="noStrike">
              <a:solidFill>
                <a:srgbClr val="000000"/>
              </a:solidFill>
              <a:latin typeface="Tahoma"/>
              <a:ea typeface="Tahoma"/>
              <a:cs typeface="Tahoma"/>
              <a:sym typeface="Tahoma"/>
            </a:endParaRPr>
          </a:p>
          <a:p>
            <a:pPr indent="0" lvl="0" marL="0" marR="0" rtl="0" algn="l">
              <a:lnSpc>
                <a:spcPct val="100000"/>
              </a:lnSpc>
              <a:spcBef>
                <a:spcPts val="0"/>
              </a:spcBef>
              <a:spcAft>
                <a:spcPts val="0"/>
              </a:spcAft>
              <a:buClr>
                <a:srgbClr val="000000"/>
              </a:buClr>
              <a:buSzPts val="3000"/>
              <a:buFont typeface="Arial"/>
              <a:buNone/>
            </a:pPr>
            <a:r>
              <a:t/>
            </a:r>
            <a:endParaRPr b="0" i="1" sz="3000" u="none" cap="none" strike="noStrike">
              <a:solidFill>
                <a:srgbClr val="000000"/>
              </a:solidFill>
              <a:latin typeface="Tahoma"/>
              <a:ea typeface="Tahoma"/>
              <a:cs typeface="Tahoma"/>
              <a:sym typeface="Tahoma"/>
            </a:endParaRPr>
          </a:p>
        </p:txBody>
      </p:sp>
      <p:pic>
        <p:nvPicPr>
          <p:cNvPr id="91" name="Google Shape;91;g30178605405367ac_6"/>
          <p:cNvPicPr preferRelativeResize="0"/>
          <p:nvPr/>
        </p:nvPicPr>
        <p:blipFill>
          <a:blip r:embed="rId5">
            <a:alphaModFix/>
          </a:blip>
          <a:stretch>
            <a:fillRect/>
          </a:stretch>
        </p:blipFill>
        <p:spPr>
          <a:xfrm>
            <a:off x="285613" y="1564475"/>
            <a:ext cx="3213675" cy="990600"/>
          </a:xfrm>
          <a:prstGeom prst="rect">
            <a:avLst/>
          </a:prstGeom>
          <a:noFill/>
          <a:ln>
            <a:noFill/>
          </a:ln>
        </p:spPr>
      </p:pic>
      <p:pic>
        <p:nvPicPr>
          <p:cNvPr id="92" name="Google Shape;92;g30178605405367ac_6"/>
          <p:cNvPicPr preferRelativeResize="0"/>
          <p:nvPr/>
        </p:nvPicPr>
        <p:blipFill>
          <a:blip r:embed="rId6">
            <a:alphaModFix/>
          </a:blip>
          <a:stretch>
            <a:fillRect/>
          </a:stretch>
        </p:blipFill>
        <p:spPr>
          <a:xfrm>
            <a:off x="285613" y="2633150"/>
            <a:ext cx="3213675" cy="940055"/>
          </a:xfrm>
          <a:prstGeom prst="rect">
            <a:avLst/>
          </a:prstGeom>
          <a:noFill/>
          <a:ln>
            <a:noFill/>
          </a:ln>
        </p:spPr>
      </p:pic>
      <p:pic>
        <p:nvPicPr>
          <p:cNvPr id="93" name="Google Shape;93;g30178605405367ac_6"/>
          <p:cNvPicPr preferRelativeResize="0"/>
          <p:nvPr/>
        </p:nvPicPr>
        <p:blipFill>
          <a:blip r:embed="rId7">
            <a:alphaModFix/>
          </a:blip>
          <a:stretch>
            <a:fillRect/>
          </a:stretch>
        </p:blipFill>
        <p:spPr>
          <a:xfrm>
            <a:off x="309700" y="3753050"/>
            <a:ext cx="3165500" cy="1644275"/>
          </a:xfrm>
          <a:prstGeom prst="rect">
            <a:avLst/>
          </a:prstGeom>
          <a:noFill/>
          <a:ln>
            <a:noFill/>
          </a:ln>
        </p:spPr>
      </p:pic>
      <p:pic>
        <p:nvPicPr>
          <p:cNvPr id="94" name="Google Shape;94;g30178605405367ac_6"/>
          <p:cNvPicPr preferRelativeResize="0"/>
          <p:nvPr/>
        </p:nvPicPr>
        <p:blipFill>
          <a:blip r:embed="rId8">
            <a:alphaModFix/>
          </a:blip>
          <a:stretch>
            <a:fillRect/>
          </a:stretch>
        </p:blipFill>
        <p:spPr>
          <a:xfrm>
            <a:off x="309700" y="5482475"/>
            <a:ext cx="3165500" cy="1150091"/>
          </a:xfrm>
          <a:prstGeom prst="rect">
            <a:avLst/>
          </a:prstGeom>
          <a:noFill/>
          <a:ln>
            <a:noFill/>
          </a:ln>
        </p:spPr>
      </p:pic>
      <p:pic>
        <p:nvPicPr>
          <p:cNvPr id="95" name="Google Shape;95;g30178605405367ac_6"/>
          <p:cNvPicPr preferRelativeResize="0"/>
          <p:nvPr/>
        </p:nvPicPr>
        <p:blipFill>
          <a:blip r:embed="rId9">
            <a:alphaModFix/>
          </a:blip>
          <a:stretch>
            <a:fillRect/>
          </a:stretch>
        </p:blipFill>
        <p:spPr>
          <a:xfrm>
            <a:off x="4740075" y="1095026"/>
            <a:ext cx="3165500" cy="1174826"/>
          </a:xfrm>
          <a:prstGeom prst="rect">
            <a:avLst/>
          </a:prstGeom>
          <a:noFill/>
          <a:ln>
            <a:noFill/>
          </a:ln>
        </p:spPr>
      </p:pic>
      <p:pic>
        <p:nvPicPr>
          <p:cNvPr id="96" name="Google Shape;96;g30178605405367ac_6"/>
          <p:cNvPicPr preferRelativeResize="0"/>
          <p:nvPr/>
        </p:nvPicPr>
        <p:blipFill>
          <a:blip r:embed="rId10">
            <a:alphaModFix/>
          </a:blip>
          <a:stretch>
            <a:fillRect/>
          </a:stretch>
        </p:blipFill>
        <p:spPr>
          <a:xfrm>
            <a:off x="4740075" y="2373663"/>
            <a:ext cx="3165500" cy="1203781"/>
          </a:xfrm>
          <a:prstGeom prst="rect">
            <a:avLst/>
          </a:prstGeom>
          <a:noFill/>
          <a:ln>
            <a:noFill/>
          </a:ln>
        </p:spPr>
      </p:pic>
      <p:pic>
        <p:nvPicPr>
          <p:cNvPr id="97" name="Google Shape;97;g30178605405367ac_6"/>
          <p:cNvPicPr preferRelativeResize="0"/>
          <p:nvPr/>
        </p:nvPicPr>
        <p:blipFill>
          <a:blip r:embed="rId11">
            <a:alphaModFix/>
          </a:blip>
          <a:stretch>
            <a:fillRect/>
          </a:stretch>
        </p:blipFill>
        <p:spPr>
          <a:xfrm>
            <a:off x="4756875" y="3753050"/>
            <a:ext cx="3131894" cy="1108200"/>
          </a:xfrm>
          <a:prstGeom prst="rect">
            <a:avLst/>
          </a:prstGeom>
          <a:noFill/>
          <a:ln>
            <a:noFill/>
          </a:ln>
        </p:spPr>
      </p:pic>
      <p:pic>
        <p:nvPicPr>
          <p:cNvPr id="98" name="Google Shape;98;g30178605405367ac_6"/>
          <p:cNvPicPr preferRelativeResize="0"/>
          <p:nvPr/>
        </p:nvPicPr>
        <p:blipFill>
          <a:blip r:embed="rId12">
            <a:alphaModFix/>
          </a:blip>
          <a:stretch>
            <a:fillRect/>
          </a:stretch>
        </p:blipFill>
        <p:spPr>
          <a:xfrm>
            <a:off x="4756875" y="4998686"/>
            <a:ext cx="3131900" cy="73692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pic>
        <p:nvPicPr>
          <p:cNvPr id="104" name="Google Shape;104;g30178605405367ac_80"/>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105" name="Google Shape;105;g30178605405367ac_80"/>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106" name="Google Shape;106;g30178605405367ac_80"/>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Maths reasoning and problem solving</a:t>
            </a:r>
            <a:endParaRPr sz="1000">
              <a:solidFill>
                <a:srgbClr val="674EA7"/>
              </a:solidFill>
            </a:endParaRPr>
          </a:p>
        </p:txBody>
      </p:sp>
      <p:sp>
        <p:nvSpPr>
          <p:cNvPr id="107" name="Google Shape;107;g30178605405367ac_80"/>
          <p:cNvSpPr txBox="1"/>
          <p:nvPr/>
        </p:nvSpPr>
        <p:spPr>
          <a:xfrm>
            <a:off x="202775" y="1037925"/>
            <a:ext cx="8722200" cy="15546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100"/>
              <a:buFont typeface="Arial"/>
              <a:buNone/>
            </a:pPr>
            <a:r>
              <a:rPr b="1" lang="en-GB" sz="2900" u="sng" cap="none" strike="noStrike">
                <a:solidFill>
                  <a:srgbClr val="000000"/>
                </a:solidFill>
                <a:latin typeface="Montserrat"/>
                <a:ea typeface="Montserrat"/>
                <a:cs typeface="Montserrat"/>
                <a:sym typeface="Montserrat"/>
              </a:rPr>
              <a:t>How do we teach this key area of learning?</a:t>
            </a:r>
            <a:endParaRPr b="1" sz="2900" u="sng" cap="none" strike="noStrike">
              <a:solidFill>
                <a:srgbClr val="000000"/>
              </a:solidFill>
              <a:latin typeface="Montserrat"/>
              <a:ea typeface="Montserrat"/>
              <a:cs typeface="Montserrat"/>
              <a:sym typeface="Montserrat"/>
            </a:endParaRPr>
          </a:p>
          <a:p>
            <a:pPr indent="0" lvl="0" marL="0" marR="0" rtl="0" algn="l">
              <a:lnSpc>
                <a:spcPct val="100000"/>
              </a:lnSpc>
              <a:spcBef>
                <a:spcPts val="0"/>
              </a:spcBef>
              <a:spcAft>
                <a:spcPts val="0"/>
              </a:spcAft>
              <a:buNone/>
            </a:pPr>
            <a:r>
              <a:rPr lang="en-GB" sz="3000">
                <a:latin typeface="Montserrat"/>
                <a:ea typeface="Montserrat"/>
                <a:cs typeface="Montserrat"/>
                <a:sym typeface="Montserrat"/>
              </a:rPr>
              <a:t>At Walton Oak, Maths is taught through a number of </a:t>
            </a:r>
            <a:r>
              <a:rPr lang="en-GB" sz="3000">
                <a:latin typeface="Montserrat"/>
                <a:ea typeface="Montserrat"/>
                <a:cs typeface="Montserrat"/>
                <a:sym typeface="Montserrat"/>
              </a:rPr>
              <a:t>different methods. These include: </a:t>
            </a:r>
            <a:endParaRPr sz="3000" u="none" cap="none" strike="noStrike">
              <a:solidFill>
                <a:srgbClr val="000000"/>
              </a:solidFill>
              <a:latin typeface="Montserrat"/>
              <a:ea typeface="Montserrat"/>
              <a:cs typeface="Montserrat"/>
              <a:sym typeface="Montserrat"/>
            </a:endParaRPr>
          </a:p>
        </p:txBody>
      </p:sp>
      <p:sp>
        <p:nvSpPr>
          <p:cNvPr id="108" name="Google Shape;108;g30178605405367ac_80"/>
          <p:cNvSpPr txBox="1"/>
          <p:nvPr/>
        </p:nvSpPr>
        <p:spPr>
          <a:xfrm>
            <a:off x="3003366" y="5150975"/>
            <a:ext cx="49752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400"/>
              <a:buFont typeface="Arial"/>
              <a:buNone/>
            </a:pPr>
            <a:r>
              <a:t/>
            </a:r>
            <a:endParaRPr b="0" i="1" sz="2400" u="none" cap="none" strike="noStrike">
              <a:solidFill>
                <a:srgbClr val="000000"/>
              </a:solidFill>
              <a:latin typeface="Tahoma"/>
              <a:ea typeface="Tahoma"/>
              <a:cs typeface="Tahoma"/>
              <a:sym typeface="Tahoma"/>
            </a:endParaRPr>
          </a:p>
        </p:txBody>
      </p:sp>
      <p:sp>
        <p:nvSpPr>
          <p:cNvPr id="109" name="Google Shape;109;g30178605405367ac_80"/>
          <p:cNvSpPr txBox="1"/>
          <p:nvPr/>
        </p:nvSpPr>
        <p:spPr>
          <a:xfrm>
            <a:off x="52425" y="2709700"/>
            <a:ext cx="8916000" cy="3324600"/>
          </a:xfrm>
          <a:prstGeom prst="rect">
            <a:avLst/>
          </a:prstGeom>
          <a:noFill/>
          <a:ln>
            <a:noFill/>
          </a:ln>
        </p:spPr>
        <p:txBody>
          <a:bodyPr anchorCtr="0" anchor="t" bIns="91425" lIns="91425" spcFirstLastPara="1" rIns="91425" wrap="square" tIns="91425">
            <a:spAutoFit/>
          </a:bodyPr>
          <a:lstStyle/>
          <a:p>
            <a:pPr indent="-425450" lvl="0" marL="457200" rtl="0" algn="l">
              <a:spcBef>
                <a:spcPts val="0"/>
              </a:spcBef>
              <a:spcAft>
                <a:spcPts val="0"/>
              </a:spcAft>
              <a:buSzPts val="3100"/>
              <a:buFont typeface="Montserrat"/>
              <a:buChar char="●"/>
            </a:pPr>
            <a:r>
              <a:rPr i="1" lang="en-GB" sz="3100">
                <a:latin typeface="Montserrat"/>
                <a:ea typeface="Montserrat"/>
                <a:cs typeface="Montserrat"/>
                <a:sym typeface="Montserrat"/>
              </a:rPr>
              <a:t>In class learning </a:t>
            </a:r>
            <a:endParaRPr i="1" sz="3100">
              <a:latin typeface="Montserrat"/>
              <a:ea typeface="Montserrat"/>
              <a:cs typeface="Montserrat"/>
              <a:sym typeface="Montserrat"/>
            </a:endParaRPr>
          </a:p>
          <a:p>
            <a:pPr indent="-425450" lvl="0" marL="457200" rtl="0" algn="l">
              <a:spcBef>
                <a:spcPts val="0"/>
              </a:spcBef>
              <a:spcAft>
                <a:spcPts val="0"/>
              </a:spcAft>
              <a:buSzPts val="3100"/>
              <a:buFont typeface="Montserrat"/>
              <a:buChar char="●"/>
            </a:pPr>
            <a:r>
              <a:rPr i="1" lang="en-GB" sz="3100">
                <a:latin typeface="Montserrat"/>
                <a:ea typeface="Montserrat"/>
                <a:cs typeface="Montserrat"/>
                <a:sym typeface="Montserrat"/>
              </a:rPr>
              <a:t>Active Maths - Tagtiv8 </a:t>
            </a:r>
            <a:endParaRPr i="1" sz="3100">
              <a:latin typeface="Montserrat"/>
              <a:ea typeface="Montserrat"/>
              <a:cs typeface="Montserrat"/>
              <a:sym typeface="Montserrat"/>
            </a:endParaRPr>
          </a:p>
          <a:p>
            <a:pPr indent="-425450" lvl="0" marL="457200" rtl="0" algn="l">
              <a:spcBef>
                <a:spcPts val="0"/>
              </a:spcBef>
              <a:spcAft>
                <a:spcPts val="0"/>
              </a:spcAft>
              <a:buSzPts val="3100"/>
              <a:buFont typeface="Montserrat"/>
              <a:buChar char="●"/>
            </a:pPr>
            <a:r>
              <a:rPr i="1" lang="en-GB" sz="3100">
                <a:latin typeface="Montserrat"/>
                <a:ea typeface="Montserrat"/>
                <a:cs typeface="Montserrat"/>
                <a:sym typeface="Montserrat"/>
              </a:rPr>
              <a:t>Practical activities and investigations</a:t>
            </a:r>
            <a:endParaRPr i="1" sz="3100">
              <a:latin typeface="Montserrat"/>
              <a:ea typeface="Montserrat"/>
              <a:cs typeface="Montserrat"/>
              <a:sym typeface="Montserrat"/>
            </a:endParaRPr>
          </a:p>
          <a:p>
            <a:pPr indent="-425450" lvl="0" marL="457200" rtl="0" algn="l">
              <a:spcBef>
                <a:spcPts val="0"/>
              </a:spcBef>
              <a:spcAft>
                <a:spcPts val="0"/>
              </a:spcAft>
              <a:buSzPts val="3100"/>
              <a:buFont typeface="Montserrat"/>
              <a:buChar char="●"/>
            </a:pPr>
            <a:r>
              <a:rPr i="1" lang="en-GB" sz="3100">
                <a:latin typeface="Montserrat"/>
                <a:ea typeface="Montserrat"/>
                <a:cs typeface="Montserrat"/>
                <a:sym typeface="Montserrat"/>
              </a:rPr>
              <a:t>Abstract and pictorial representations - use of manipulatives</a:t>
            </a:r>
            <a:endParaRPr i="1" sz="3100">
              <a:latin typeface="Montserrat"/>
              <a:ea typeface="Montserrat"/>
              <a:cs typeface="Montserrat"/>
              <a:sym typeface="Montserrat"/>
            </a:endParaRPr>
          </a:p>
          <a:p>
            <a:pPr indent="-425450" lvl="0" marL="457200" rtl="0" algn="l">
              <a:spcBef>
                <a:spcPts val="0"/>
              </a:spcBef>
              <a:spcAft>
                <a:spcPts val="0"/>
              </a:spcAft>
              <a:buSzPts val="3100"/>
              <a:buFont typeface="Montserrat"/>
              <a:buChar char="●"/>
            </a:pPr>
            <a:r>
              <a:rPr i="1" lang="en-GB" sz="3100">
                <a:latin typeface="Montserrat"/>
                <a:ea typeface="Montserrat"/>
                <a:cs typeface="Montserrat"/>
                <a:sym typeface="Montserrat"/>
              </a:rPr>
              <a:t>Fluency, Reasoning and Problem Solving </a:t>
            </a:r>
            <a:endParaRPr i="1" sz="3100">
              <a:latin typeface="Montserrat"/>
              <a:ea typeface="Montserrat"/>
              <a:cs typeface="Montserrat"/>
              <a:sym typeface="Montserrat"/>
            </a:endParaRPr>
          </a:p>
          <a:p>
            <a:pPr indent="0" lvl="0" marL="0" rtl="0" algn="l">
              <a:spcBef>
                <a:spcPts val="0"/>
              </a:spcBef>
              <a:spcAft>
                <a:spcPts val="0"/>
              </a:spcAft>
              <a:buNone/>
            </a:pPr>
            <a:r>
              <a:t/>
            </a:r>
            <a:endParaRPr sz="1800">
              <a:solidFill>
                <a:schemeClr val="lt2"/>
              </a:solidFill>
              <a:latin typeface="Roboto"/>
              <a:ea typeface="Roboto"/>
              <a:cs typeface="Roboto"/>
              <a:sym typeface="Roboto"/>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pic>
        <p:nvPicPr>
          <p:cNvPr id="115" name="Google Shape;115;g2cddd95581e_0_15"/>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116" name="Google Shape;116;g2cddd95581e_0_15"/>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117" name="Google Shape;117;g2cddd95581e_0_15"/>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Maths reasoning and problem solving</a:t>
            </a:r>
            <a:endParaRPr sz="1000">
              <a:solidFill>
                <a:srgbClr val="674EA7"/>
              </a:solidFill>
            </a:endParaRPr>
          </a:p>
        </p:txBody>
      </p:sp>
      <p:sp>
        <p:nvSpPr>
          <p:cNvPr id="118" name="Google Shape;118;g2cddd95581e_0_15"/>
          <p:cNvSpPr txBox="1"/>
          <p:nvPr/>
        </p:nvSpPr>
        <p:spPr>
          <a:xfrm>
            <a:off x="202775" y="1037925"/>
            <a:ext cx="8722200" cy="217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None/>
            </a:pPr>
            <a:r>
              <a:rPr lang="en-GB" sz="2500">
                <a:latin typeface="Montserrat"/>
                <a:ea typeface="Montserrat"/>
                <a:cs typeface="Montserrat"/>
                <a:sym typeface="Montserrat"/>
              </a:rPr>
              <a:t>A key area of learning that has been proven to develop a child’s understanding and critical thinking of number, and give them the required skills to be able to work through the process of problems in maths, is using reasoning and problem solving</a:t>
            </a:r>
            <a:r>
              <a:rPr lang="en-GB" sz="2900">
                <a:latin typeface="Montserrat"/>
                <a:ea typeface="Montserrat"/>
                <a:cs typeface="Montserrat"/>
                <a:sym typeface="Montserrat"/>
              </a:rPr>
              <a:t>.</a:t>
            </a:r>
            <a:endParaRPr i="0" sz="2900" u="none" cap="none" strike="noStrike">
              <a:solidFill>
                <a:srgbClr val="000000"/>
              </a:solidFill>
              <a:latin typeface="Montserrat"/>
              <a:ea typeface="Montserrat"/>
              <a:cs typeface="Montserrat"/>
              <a:sym typeface="Montserrat"/>
            </a:endParaRPr>
          </a:p>
        </p:txBody>
      </p:sp>
      <p:sp>
        <p:nvSpPr>
          <p:cNvPr id="119" name="Google Shape;119;g2cddd95581e_0_15"/>
          <p:cNvSpPr txBox="1"/>
          <p:nvPr/>
        </p:nvSpPr>
        <p:spPr>
          <a:xfrm>
            <a:off x="3003366" y="5150975"/>
            <a:ext cx="49752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400"/>
              <a:buFont typeface="Arial"/>
              <a:buNone/>
            </a:pPr>
            <a:r>
              <a:t/>
            </a:r>
            <a:endParaRPr b="0" i="1" sz="2400" u="none" cap="none" strike="noStrike">
              <a:solidFill>
                <a:srgbClr val="000000"/>
              </a:solidFill>
              <a:latin typeface="Tahoma"/>
              <a:ea typeface="Tahoma"/>
              <a:cs typeface="Tahoma"/>
              <a:sym typeface="Tahoma"/>
            </a:endParaRPr>
          </a:p>
        </p:txBody>
      </p:sp>
      <p:sp>
        <p:nvSpPr>
          <p:cNvPr id="120" name="Google Shape;120;g2cddd95581e_0_15"/>
          <p:cNvSpPr txBox="1"/>
          <p:nvPr/>
        </p:nvSpPr>
        <p:spPr>
          <a:xfrm>
            <a:off x="202775" y="3593025"/>
            <a:ext cx="7609500" cy="2770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400" u="sng">
                <a:solidFill>
                  <a:srgbClr val="1B1B1F"/>
                </a:solidFill>
                <a:highlight>
                  <a:srgbClr val="F9F9F9"/>
                </a:highlight>
                <a:latin typeface="Montserrat"/>
                <a:ea typeface="Montserrat"/>
                <a:cs typeface="Montserrat"/>
                <a:sym typeface="Montserrat"/>
              </a:rPr>
              <a:t>But why?</a:t>
            </a:r>
            <a:endParaRPr sz="2400" u="sng">
              <a:solidFill>
                <a:srgbClr val="1B1B1F"/>
              </a:solidFill>
              <a:highlight>
                <a:srgbClr val="F9F9F9"/>
              </a:highlight>
              <a:latin typeface="Montserrat"/>
              <a:ea typeface="Montserrat"/>
              <a:cs typeface="Montserrat"/>
              <a:sym typeface="Montserrat"/>
            </a:endParaRPr>
          </a:p>
          <a:p>
            <a:pPr indent="0" lvl="0" marL="0" rtl="0" algn="l">
              <a:spcBef>
                <a:spcPts val="0"/>
              </a:spcBef>
              <a:spcAft>
                <a:spcPts val="0"/>
              </a:spcAft>
              <a:buNone/>
            </a:pPr>
            <a:r>
              <a:t/>
            </a:r>
            <a:endParaRPr sz="2400">
              <a:solidFill>
                <a:srgbClr val="1B1B1F"/>
              </a:solidFill>
              <a:highlight>
                <a:srgbClr val="F9F9F9"/>
              </a:highlight>
              <a:latin typeface="Montserrat"/>
              <a:ea typeface="Montserrat"/>
              <a:cs typeface="Montserrat"/>
              <a:sym typeface="Montserrat"/>
            </a:endParaRPr>
          </a:p>
          <a:p>
            <a:pPr indent="-381000" lvl="0" marL="457200" rtl="0" algn="l">
              <a:spcBef>
                <a:spcPts val="0"/>
              </a:spcBef>
              <a:spcAft>
                <a:spcPts val="0"/>
              </a:spcAft>
              <a:buClr>
                <a:srgbClr val="1B1B1F"/>
              </a:buClr>
              <a:buSzPts val="2400"/>
              <a:buFont typeface="Montserrat"/>
              <a:buChar char="●"/>
            </a:pPr>
            <a:r>
              <a:rPr lang="en-GB" sz="2400">
                <a:solidFill>
                  <a:srgbClr val="1B1B1F"/>
                </a:solidFill>
                <a:highlight>
                  <a:schemeClr val="lt1"/>
                </a:highlight>
                <a:latin typeface="Montserrat"/>
                <a:ea typeface="Montserrat"/>
                <a:cs typeface="Montserrat"/>
                <a:sym typeface="Montserrat"/>
              </a:rPr>
              <a:t>Understand the why and how, not just the do</a:t>
            </a:r>
            <a:endParaRPr sz="2400">
              <a:solidFill>
                <a:srgbClr val="1B1B1F"/>
              </a:solidFill>
              <a:highlight>
                <a:schemeClr val="lt1"/>
              </a:highlight>
              <a:latin typeface="Montserrat"/>
              <a:ea typeface="Montserrat"/>
              <a:cs typeface="Montserrat"/>
              <a:sym typeface="Montserrat"/>
            </a:endParaRPr>
          </a:p>
          <a:p>
            <a:pPr indent="-381000" lvl="0" marL="457200" rtl="0" algn="l">
              <a:spcBef>
                <a:spcPts val="0"/>
              </a:spcBef>
              <a:spcAft>
                <a:spcPts val="0"/>
              </a:spcAft>
              <a:buClr>
                <a:srgbClr val="1B1B1F"/>
              </a:buClr>
              <a:buSzPts val="2400"/>
              <a:buFont typeface="Montserrat"/>
              <a:buChar char="●"/>
            </a:pPr>
            <a:r>
              <a:rPr lang="en-GB" sz="2400">
                <a:solidFill>
                  <a:srgbClr val="1B1B1F"/>
                </a:solidFill>
                <a:highlight>
                  <a:schemeClr val="lt1"/>
                </a:highlight>
                <a:latin typeface="Montserrat"/>
                <a:ea typeface="Montserrat"/>
                <a:cs typeface="Montserrat"/>
                <a:sym typeface="Montserrat"/>
              </a:rPr>
              <a:t>Challenge thinking and problem solving skills</a:t>
            </a:r>
            <a:endParaRPr sz="2400">
              <a:solidFill>
                <a:srgbClr val="1B1B1F"/>
              </a:solidFill>
              <a:highlight>
                <a:schemeClr val="lt1"/>
              </a:highlight>
              <a:latin typeface="Montserrat"/>
              <a:ea typeface="Montserrat"/>
              <a:cs typeface="Montserrat"/>
              <a:sym typeface="Montserrat"/>
            </a:endParaRPr>
          </a:p>
          <a:p>
            <a:pPr indent="-381000" lvl="0" marL="457200" rtl="0" algn="l">
              <a:spcBef>
                <a:spcPts val="0"/>
              </a:spcBef>
              <a:spcAft>
                <a:spcPts val="0"/>
              </a:spcAft>
              <a:buClr>
                <a:srgbClr val="1B1B1F"/>
              </a:buClr>
              <a:buSzPts val="2400"/>
              <a:buFont typeface="Montserrat"/>
              <a:buChar char="●"/>
            </a:pPr>
            <a:r>
              <a:rPr lang="en-GB" sz="2400">
                <a:solidFill>
                  <a:srgbClr val="1B1B1F"/>
                </a:solidFill>
                <a:highlight>
                  <a:schemeClr val="lt1"/>
                </a:highlight>
                <a:latin typeface="Montserrat"/>
                <a:ea typeface="Montserrat"/>
                <a:cs typeface="Montserrat"/>
                <a:sym typeface="Montserrat"/>
              </a:rPr>
              <a:t>Build confi</a:t>
            </a:r>
            <a:r>
              <a:rPr lang="en-GB" sz="2400">
                <a:solidFill>
                  <a:srgbClr val="1B1B1F"/>
                </a:solidFill>
                <a:highlight>
                  <a:srgbClr val="F9F9F9"/>
                </a:highlight>
                <a:latin typeface="Montserrat"/>
                <a:ea typeface="Montserrat"/>
                <a:cs typeface="Montserrat"/>
                <a:sym typeface="Montserrat"/>
              </a:rPr>
              <a:t>dence when tackling trickier word problems</a:t>
            </a:r>
            <a:endParaRPr sz="2400">
              <a:solidFill>
                <a:srgbClr val="1B1B1F"/>
              </a:solidFill>
              <a:highlight>
                <a:srgbClr val="F9F9F9"/>
              </a:highlight>
              <a:latin typeface="Montserrat"/>
              <a:ea typeface="Montserrat"/>
              <a:cs typeface="Montserrat"/>
              <a:sym typeface="Montserrat"/>
            </a:endParaRPr>
          </a:p>
          <a:p>
            <a:pPr indent="-381000" lvl="0" marL="457200" rtl="0" algn="l">
              <a:spcBef>
                <a:spcPts val="0"/>
              </a:spcBef>
              <a:spcAft>
                <a:spcPts val="0"/>
              </a:spcAft>
              <a:buClr>
                <a:srgbClr val="1B1B1F"/>
              </a:buClr>
              <a:buSzPts val="2400"/>
              <a:buFont typeface="Montserrat"/>
              <a:buChar char="●"/>
            </a:pPr>
            <a:r>
              <a:rPr lang="en-GB" sz="2400">
                <a:solidFill>
                  <a:srgbClr val="1B1B1F"/>
                </a:solidFill>
                <a:highlight>
                  <a:srgbClr val="F9F9F9"/>
                </a:highlight>
                <a:latin typeface="Montserrat"/>
                <a:ea typeface="Montserrat"/>
                <a:cs typeface="Montserrat"/>
                <a:sym typeface="Montserrat"/>
              </a:rPr>
              <a:t>Extend greater depth knowledge   </a:t>
            </a:r>
            <a:r>
              <a:rPr lang="en-GB" sz="2400">
                <a:solidFill>
                  <a:schemeClr val="lt2"/>
                </a:solidFill>
                <a:highlight>
                  <a:srgbClr val="1B1B1F"/>
                </a:highlight>
                <a:latin typeface="Roboto"/>
                <a:ea typeface="Roboto"/>
                <a:cs typeface="Roboto"/>
                <a:sym typeface="Roboto"/>
              </a:rPr>
              <a:t> </a:t>
            </a:r>
            <a:endParaRPr sz="2400">
              <a:solidFill>
                <a:schemeClr val="lt2"/>
              </a:solidFill>
              <a:highlight>
                <a:srgbClr val="1B1B1F"/>
              </a:highlight>
              <a:latin typeface="Roboto"/>
              <a:ea typeface="Roboto"/>
              <a:cs typeface="Roboto"/>
              <a:sym typeface="Robot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pic>
        <p:nvPicPr>
          <p:cNvPr id="126" name="Google Shape;126;g3330b535ffd_0_15"/>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127" name="Google Shape;127;g3330b535ffd_0_15"/>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128" name="Google Shape;128;g3330b535ffd_0_15"/>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Maths reasoning and problem solving</a:t>
            </a:r>
            <a:endParaRPr sz="1000">
              <a:solidFill>
                <a:srgbClr val="674EA7"/>
              </a:solidFill>
            </a:endParaRPr>
          </a:p>
        </p:txBody>
      </p:sp>
      <p:sp>
        <p:nvSpPr>
          <p:cNvPr id="129" name="Google Shape;129;g3330b535ffd_0_15"/>
          <p:cNvSpPr txBox="1"/>
          <p:nvPr/>
        </p:nvSpPr>
        <p:spPr>
          <a:xfrm>
            <a:off x="210900" y="856450"/>
            <a:ext cx="8722200" cy="931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1" lang="en-GB" sz="2900" u="sng">
                <a:latin typeface="Montserrat"/>
                <a:ea typeface="Montserrat"/>
                <a:cs typeface="Montserrat"/>
                <a:sym typeface="Montserrat"/>
              </a:rPr>
              <a:t>What is reasoning? </a:t>
            </a:r>
            <a:endParaRPr b="1" sz="3200" u="sng">
              <a:latin typeface="Montserrat"/>
              <a:ea typeface="Montserrat"/>
              <a:cs typeface="Montserrat"/>
              <a:sym typeface="Montserrat"/>
            </a:endParaRPr>
          </a:p>
          <a:p>
            <a:pPr indent="0" lvl="0" marL="0" marR="0" rtl="0" algn="just">
              <a:lnSpc>
                <a:spcPct val="100000"/>
              </a:lnSpc>
              <a:spcBef>
                <a:spcPts val="0"/>
              </a:spcBef>
              <a:spcAft>
                <a:spcPts val="0"/>
              </a:spcAft>
              <a:buClr>
                <a:srgbClr val="000000"/>
              </a:buClr>
              <a:buSzPts val="3200"/>
              <a:buFont typeface="Arial"/>
              <a:buNone/>
            </a:pPr>
            <a:r>
              <a:t/>
            </a:r>
            <a:endParaRPr sz="1950">
              <a:solidFill>
                <a:srgbClr val="1B1B1F"/>
              </a:solidFill>
              <a:latin typeface="Montserrat"/>
              <a:ea typeface="Montserrat"/>
              <a:cs typeface="Montserrat"/>
              <a:sym typeface="Montserrat"/>
            </a:endParaRPr>
          </a:p>
        </p:txBody>
      </p:sp>
      <p:sp>
        <p:nvSpPr>
          <p:cNvPr id="130" name="Google Shape;130;g3330b535ffd_0_15"/>
          <p:cNvSpPr txBox="1"/>
          <p:nvPr/>
        </p:nvSpPr>
        <p:spPr>
          <a:xfrm>
            <a:off x="210900" y="1598400"/>
            <a:ext cx="8722200" cy="5060400"/>
          </a:xfrm>
          <a:prstGeom prst="rect">
            <a:avLst/>
          </a:prstGeom>
          <a:noFill/>
          <a:ln>
            <a:noFill/>
          </a:ln>
        </p:spPr>
        <p:txBody>
          <a:bodyPr anchorCtr="0" anchor="t" bIns="91425" lIns="91425" spcFirstLastPara="1" rIns="91425" wrap="square" tIns="91425">
            <a:spAutoFit/>
          </a:bodyPr>
          <a:lstStyle/>
          <a:p>
            <a:pPr indent="0" lvl="0" marL="0" rtl="0" algn="just">
              <a:lnSpc>
                <a:spcPct val="115000"/>
              </a:lnSpc>
              <a:spcBef>
                <a:spcPts val="0"/>
              </a:spcBef>
              <a:spcAft>
                <a:spcPts val="0"/>
              </a:spcAft>
              <a:buNone/>
            </a:pPr>
            <a:r>
              <a:rPr b="1" lang="en-GB" sz="1600">
                <a:latin typeface="Montserrat"/>
                <a:ea typeface="Montserrat"/>
                <a:cs typeface="Montserrat"/>
                <a:sym typeface="Montserrat"/>
              </a:rPr>
              <a:t>Reasoning</a:t>
            </a:r>
            <a:r>
              <a:rPr lang="en-GB" sz="1600">
                <a:latin typeface="Montserrat"/>
                <a:ea typeface="Montserrat"/>
                <a:cs typeface="Montserrat"/>
                <a:sym typeface="Montserrat"/>
              </a:rPr>
              <a:t> is the process through which people reason or come to conclusions. This involves studying the process humans use to solve problems and come to a decision.</a:t>
            </a:r>
            <a:endParaRPr sz="1600">
              <a:latin typeface="Montserrat"/>
              <a:ea typeface="Montserrat"/>
              <a:cs typeface="Montserrat"/>
              <a:sym typeface="Montserrat"/>
            </a:endParaRPr>
          </a:p>
          <a:p>
            <a:pPr indent="0" lvl="0" marL="0" rtl="0" algn="just">
              <a:lnSpc>
                <a:spcPct val="115000"/>
              </a:lnSpc>
              <a:spcBef>
                <a:spcPts val="1200"/>
              </a:spcBef>
              <a:spcAft>
                <a:spcPts val="0"/>
              </a:spcAft>
              <a:buNone/>
            </a:pPr>
            <a:r>
              <a:rPr b="1" lang="en-GB" sz="1600">
                <a:solidFill>
                  <a:srgbClr val="333333"/>
                </a:solidFill>
                <a:highlight>
                  <a:srgbClr val="FFFFFF"/>
                </a:highlight>
                <a:latin typeface="Montserrat"/>
                <a:ea typeface="Montserrat"/>
                <a:cs typeface="Montserrat"/>
                <a:sym typeface="Montserrat"/>
              </a:rPr>
              <a:t>Reasoning in maths</a:t>
            </a:r>
            <a:r>
              <a:rPr lang="en-GB" sz="1600">
                <a:solidFill>
                  <a:srgbClr val="333333"/>
                </a:solidFill>
                <a:highlight>
                  <a:srgbClr val="FFFFFF"/>
                </a:highlight>
                <a:latin typeface="Montserrat"/>
                <a:ea typeface="Montserrat"/>
                <a:cs typeface="Montserrat"/>
                <a:sym typeface="Montserrat"/>
              </a:rPr>
              <a:t> is the ability to make logical links and connections which help you tackle a new maths problem. The skill of reasoning equips students not only with the ability to say how they will attempt to work out an answer, but why and how they can be sure it will work.</a:t>
            </a:r>
            <a:endParaRPr sz="1600">
              <a:solidFill>
                <a:srgbClr val="333333"/>
              </a:solidFill>
              <a:highlight>
                <a:srgbClr val="FFFFFF"/>
              </a:highlight>
              <a:latin typeface="Montserrat"/>
              <a:ea typeface="Montserrat"/>
              <a:cs typeface="Montserrat"/>
              <a:sym typeface="Montserrat"/>
            </a:endParaRPr>
          </a:p>
          <a:p>
            <a:pPr indent="0" lvl="0" marL="0" rtl="0" algn="l">
              <a:lnSpc>
                <a:spcPct val="115000"/>
              </a:lnSpc>
              <a:spcBef>
                <a:spcPts val="1200"/>
              </a:spcBef>
              <a:spcAft>
                <a:spcPts val="0"/>
              </a:spcAft>
              <a:buNone/>
            </a:pPr>
            <a:r>
              <a:rPr b="1" lang="en-GB" sz="1600">
                <a:solidFill>
                  <a:srgbClr val="333333"/>
                </a:solidFill>
                <a:highlight>
                  <a:srgbClr val="FFFFFF"/>
                </a:highlight>
                <a:latin typeface="Montserrat"/>
                <a:ea typeface="Montserrat"/>
                <a:cs typeface="Montserrat"/>
                <a:sym typeface="Montserrat"/>
              </a:rPr>
              <a:t>Reasoning in maths KS2</a:t>
            </a:r>
            <a:endParaRPr b="1" sz="1600">
              <a:solidFill>
                <a:srgbClr val="333333"/>
              </a:solidFill>
              <a:highlight>
                <a:srgbClr val="FFFFFF"/>
              </a:highlight>
              <a:latin typeface="Montserrat"/>
              <a:ea typeface="Montserrat"/>
              <a:cs typeface="Montserrat"/>
              <a:sym typeface="Montserrat"/>
            </a:endParaRPr>
          </a:p>
          <a:p>
            <a:pPr indent="0" lvl="0" marL="0" rtl="0" algn="l">
              <a:lnSpc>
                <a:spcPct val="115000"/>
              </a:lnSpc>
              <a:spcBef>
                <a:spcPts val="800"/>
              </a:spcBef>
              <a:spcAft>
                <a:spcPts val="0"/>
              </a:spcAft>
              <a:buNone/>
            </a:pPr>
            <a:r>
              <a:rPr lang="en-GB" sz="1600">
                <a:solidFill>
                  <a:srgbClr val="333333"/>
                </a:solidFill>
                <a:highlight>
                  <a:srgbClr val="FFFFFF"/>
                </a:highlight>
                <a:latin typeface="Montserrat"/>
                <a:ea typeface="Montserrat"/>
                <a:cs typeface="Montserrat"/>
                <a:sym typeface="Montserrat"/>
              </a:rPr>
              <a:t>By the time children move onto reasoning in maths in KS2, they should have a more established idea of what reasoning is and how to apply what they know to new maths problems. By the time children find themselves in KS2, generally speaking, they should have quite a sound understanding of basic processes and links within maths. This will be built upon further as children prepare not only for the KS2 SATs, but also for the new challenges of secondary school.</a:t>
            </a:r>
            <a:endParaRPr sz="1600">
              <a:solidFill>
                <a:srgbClr val="333333"/>
              </a:solidFill>
              <a:highlight>
                <a:srgbClr val="FFFFFF"/>
              </a:highlight>
              <a:latin typeface="Montserrat"/>
              <a:ea typeface="Montserrat"/>
              <a:cs typeface="Montserrat"/>
              <a:sym typeface="Montserrat"/>
            </a:endParaRPr>
          </a:p>
          <a:p>
            <a:pPr indent="0" lvl="0" marL="0" rtl="0" algn="just">
              <a:lnSpc>
                <a:spcPct val="156521"/>
              </a:lnSpc>
              <a:spcBef>
                <a:spcPts val="1500"/>
              </a:spcBef>
              <a:spcAft>
                <a:spcPts val="1200"/>
              </a:spcAft>
              <a:buNone/>
            </a:pPr>
            <a:r>
              <a:t/>
            </a:r>
            <a:endParaRPr sz="2000">
              <a:solidFill>
                <a:srgbClr val="333333"/>
              </a:solidFill>
              <a:highlight>
                <a:srgbClr val="FFFFFF"/>
              </a:highlight>
              <a:latin typeface="Montserrat"/>
              <a:ea typeface="Montserrat"/>
              <a:cs typeface="Montserrat"/>
              <a:sym typeface="Montserrat"/>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pic>
        <p:nvPicPr>
          <p:cNvPr id="136" name="Google Shape;136;g3330b535ffd_0_25"/>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137" name="Google Shape;137;g3330b535ffd_0_25"/>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138" name="Google Shape;138;g3330b535ffd_0_25"/>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Maths reasoning and problem solving</a:t>
            </a:r>
            <a:endParaRPr sz="1000">
              <a:solidFill>
                <a:srgbClr val="674EA7"/>
              </a:solidFill>
            </a:endParaRPr>
          </a:p>
        </p:txBody>
      </p:sp>
      <p:sp>
        <p:nvSpPr>
          <p:cNvPr id="139" name="Google Shape;139;g3330b535ffd_0_25"/>
          <p:cNvSpPr txBox="1"/>
          <p:nvPr/>
        </p:nvSpPr>
        <p:spPr>
          <a:xfrm>
            <a:off x="210900" y="856450"/>
            <a:ext cx="8722200" cy="931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1" lang="en-GB" sz="2900" u="sng">
                <a:latin typeface="Montserrat"/>
                <a:ea typeface="Montserrat"/>
                <a:cs typeface="Montserrat"/>
                <a:sym typeface="Montserrat"/>
              </a:rPr>
              <a:t>What is problem solving? </a:t>
            </a:r>
            <a:endParaRPr b="1" sz="3200" u="sng">
              <a:latin typeface="Montserrat"/>
              <a:ea typeface="Montserrat"/>
              <a:cs typeface="Montserrat"/>
              <a:sym typeface="Montserrat"/>
            </a:endParaRPr>
          </a:p>
          <a:p>
            <a:pPr indent="0" lvl="0" marL="0" marR="0" rtl="0" algn="just">
              <a:lnSpc>
                <a:spcPct val="100000"/>
              </a:lnSpc>
              <a:spcBef>
                <a:spcPts val="0"/>
              </a:spcBef>
              <a:spcAft>
                <a:spcPts val="0"/>
              </a:spcAft>
              <a:buClr>
                <a:srgbClr val="000000"/>
              </a:buClr>
              <a:buSzPts val="3200"/>
              <a:buFont typeface="Arial"/>
              <a:buNone/>
            </a:pPr>
            <a:r>
              <a:t/>
            </a:r>
            <a:endParaRPr sz="1950">
              <a:solidFill>
                <a:srgbClr val="1B1B1F"/>
              </a:solidFill>
              <a:latin typeface="Montserrat"/>
              <a:ea typeface="Montserrat"/>
              <a:cs typeface="Montserrat"/>
              <a:sym typeface="Montserrat"/>
            </a:endParaRPr>
          </a:p>
        </p:txBody>
      </p:sp>
      <p:sp>
        <p:nvSpPr>
          <p:cNvPr id="140" name="Google Shape;140;g3330b535ffd_0_25"/>
          <p:cNvSpPr txBox="1"/>
          <p:nvPr/>
        </p:nvSpPr>
        <p:spPr>
          <a:xfrm>
            <a:off x="210900" y="1462075"/>
            <a:ext cx="8722200" cy="57906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GB" sz="1600">
                <a:solidFill>
                  <a:srgbClr val="1B1B1F"/>
                </a:solidFill>
                <a:latin typeface="Montserrat"/>
                <a:ea typeface="Montserrat"/>
                <a:cs typeface="Montserrat"/>
                <a:sym typeface="Montserrat"/>
              </a:rPr>
              <a:t>Math strategies for problem-solving </a:t>
            </a:r>
            <a:r>
              <a:rPr lang="en-GB" sz="1600">
                <a:solidFill>
                  <a:srgbClr val="1B1B1F"/>
                </a:solidFill>
                <a:latin typeface="Montserrat"/>
                <a:ea typeface="Montserrat"/>
                <a:cs typeface="Montserrat"/>
                <a:sym typeface="Montserrat"/>
              </a:rPr>
              <a:t>help students use a range of approaches to solve many different types of problems. It involves identifying the problem and carrying out a plan of action to find the answer to mathematical problems.  Problem-solving skills are essential to maths in the general classroom and real-life. They require logical reasoning and critical thinking skills. Students must be equipped with strategies to help them find solutions to problems.</a:t>
            </a:r>
            <a:endParaRPr sz="1600">
              <a:solidFill>
                <a:srgbClr val="1B1B1F"/>
              </a:solidFill>
              <a:latin typeface="Montserrat"/>
              <a:ea typeface="Montserrat"/>
              <a:cs typeface="Montserrat"/>
              <a:sym typeface="Montserrat"/>
            </a:endParaRPr>
          </a:p>
          <a:p>
            <a:pPr indent="0" lvl="0" marL="0" rtl="0" algn="l">
              <a:lnSpc>
                <a:spcPct val="115000"/>
              </a:lnSpc>
              <a:spcBef>
                <a:spcPts val="1500"/>
              </a:spcBef>
              <a:spcAft>
                <a:spcPts val="0"/>
              </a:spcAft>
              <a:buNone/>
            </a:pPr>
            <a:r>
              <a:rPr b="1" lang="en-GB" sz="1600">
                <a:solidFill>
                  <a:srgbClr val="404040"/>
                </a:solidFill>
                <a:highlight>
                  <a:srgbClr val="FCFCFC"/>
                </a:highlight>
                <a:latin typeface="Montserrat"/>
                <a:ea typeface="Montserrat"/>
                <a:cs typeface="Montserrat"/>
                <a:sym typeface="Montserrat"/>
              </a:rPr>
              <a:t>In planning and executing a problem, problem solvers may need to:</a:t>
            </a:r>
            <a:endParaRPr b="1" sz="1600">
              <a:solidFill>
                <a:srgbClr val="404040"/>
              </a:solidFill>
              <a:highlight>
                <a:srgbClr val="FCFCFC"/>
              </a:highlight>
              <a:latin typeface="Montserrat"/>
              <a:ea typeface="Montserrat"/>
              <a:cs typeface="Montserrat"/>
              <a:sym typeface="Montserrat"/>
            </a:endParaRPr>
          </a:p>
          <a:p>
            <a:pPr indent="-323850" lvl="0" marL="457200" rtl="0" algn="l">
              <a:lnSpc>
                <a:spcPct val="130000"/>
              </a:lnSpc>
              <a:spcBef>
                <a:spcPts val="1200"/>
              </a:spcBef>
              <a:spcAft>
                <a:spcPts val="0"/>
              </a:spcAft>
              <a:buClr>
                <a:srgbClr val="404040"/>
              </a:buClr>
              <a:buSzPts val="1500"/>
              <a:buFont typeface="Montserrat"/>
              <a:buChar char="●"/>
            </a:pPr>
            <a:r>
              <a:rPr lang="en-GB" sz="1500">
                <a:solidFill>
                  <a:srgbClr val="404040"/>
                </a:solidFill>
                <a:highlight>
                  <a:srgbClr val="FCFCFC"/>
                </a:highlight>
                <a:latin typeface="Montserrat"/>
                <a:ea typeface="Montserrat"/>
                <a:cs typeface="Montserrat"/>
                <a:sym typeface="Montserrat"/>
              </a:rPr>
              <a:t>select and use appropriate and efficient techniques and strategies to solve problems</a:t>
            </a:r>
            <a:endParaRPr sz="1500">
              <a:solidFill>
                <a:srgbClr val="404040"/>
              </a:solidFill>
              <a:highlight>
                <a:srgbClr val="FCFCFC"/>
              </a:highlight>
              <a:latin typeface="Montserrat"/>
              <a:ea typeface="Montserrat"/>
              <a:cs typeface="Montserrat"/>
              <a:sym typeface="Montserrat"/>
            </a:endParaRPr>
          </a:p>
          <a:p>
            <a:pPr indent="-323850" lvl="0" marL="457200" rtl="0" algn="l">
              <a:lnSpc>
                <a:spcPct val="130000"/>
              </a:lnSpc>
              <a:spcBef>
                <a:spcPts val="0"/>
              </a:spcBef>
              <a:spcAft>
                <a:spcPts val="0"/>
              </a:spcAft>
              <a:buClr>
                <a:srgbClr val="404040"/>
              </a:buClr>
              <a:buSzPts val="1500"/>
              <a:buFont typeface="Montserrat"/>
              <a:buChar char="●"/>
            </a:pPr>
            <a:r>
              <a:rPr lang="en-GB" sz="1500">
                <a:solidFill>
                  <a:srgbClr val="404040"/>
                </a:solidFill>
                <a:highlight>
                  <a:srgbClr val="FCFCFC"/>
                </a:highlight>
                <a:latin typeface="Montserrat"/>
                <a:ea typeface="Montserrat"/>
                <a:cs typeface="Montserrat"/>
                <a:sym typeface="Montserrat"/>
              </a:rPr>
              <a:t>identify what further information may be required in order to pursue a particular line of enquiry and give reasons for following or rejecting particular approaches</a:t>
            </a:r>
            <a:endParaRPr sz="1500">
              <a:solidFill>
                <a:srgbClr val="404040"/>
              </a:solidFill>
              <a:highlight>
                <a:srgbClr val="FCFCFC"/>
              </a:highlight>
              <a:latin typeface="Montserrat"/>
              <a:ea typeface="Montserrat"/>
              <a:cs typeface="Montserrat"/>
              <a:sym typeface="Montserrat"/>
            </a:endParaRPr>
          </a:p>
          <a:p>
            <a:pPr indent="-323850" lvl="0" marL="457200" rtl="0" algn="l">
              <a:lnSpc>
                <a:spcPct val="130000"/>
              </a:lnSpc>
              <a:spcBef>
                <a:spcPts val="0"/>
              </a:spcBef>
              <a:spcAft>
                <a:spcPts val="0"/>
              </a:spcAft>
              <a:buClr>
                <a:srgbClr val="404040"/>
              </a:buClr>
              <a:buSzPts val="1500"/>
              <a:buFont typeface="Montserrat"/>
              <a:buChar char="●"/>
            </a:pPr>
            <a:r>
              <a:rPr lang="en-GB" sz="1500">
                <a:solidFill>
                  <a:srgbClr val="404040"/>
                </a:solidFill>
                <a:highlight>
                  <a:srgbClr val="FCFCFC"/>
                </a:highlight>
                <a:latin typeface="Montserrat"/>
                <a:ea typeface="Montserrat"/>
                <a:cs typeface="Montserrat"/>
                <a:sym typeface="Montserrat"/>
              </a:rPr>
              <a:t>break down a complex calculation problem into simpler steps before attempting a solution and justify their choice of methods</a:t>
            </a:r>
            <a:endParaRPr sz="1500">
              <a:solidFill>
                <a:srgbClr val="404040"/>
              </a:solidFill>
              <a:highlight>
                <a:srgbClr val="FCFCFC"/>
              </a:highlight>
              <a:latin typeface="Montserrat"/>
              <a:ea typeface="Montserrat"/>
              <a:cs typeface="Montserrat"/>
              <a:sym typeface="Montserrat"/>
            </a:endParaRPr>
          </a:p>
          <a:p>
            <a:pPr indent="-323850" lvl="0" marL="457200" rtl="0" algn="l">
              <a:lnSpc>
                <a:spcPct val="130000"/>
              </a:lnSpc>
              <a:spcBef>
                <a:spcPts val="0"/>
              </a:spcBef>
              <a:spcAft>
                <a:spcPts val="0"/>
              </a:spcAft>
              <a:buClr>
                <a:srgbClr val="404040"/>
              </a:buClr>
              <a:buSzPts val="1500"/>
              <a:buFont typeface="Montserrat"/>
              <a:buChar char="●"/>
            </a:pPr>
            <a:r>
              <a:rPr lang="en-GB" sz="1500">
                <a:solidFill>
                  <a:srgbClr val="404040"/>
                </a:solidFill>
                <a:highlight>
                  <a:srgbClr val="FCFCFC"/>
                </a:highlight>
                <a:latin typeface="Montserrat"/>
                <a:ea typeface="Montserrat"/>
                <a:cs typeface="Montserrat"/>
                <a:sym typeface="Montserrat"/>
              </a:rPr>
              <a:t>make mental estimates of the answers to calculations</a:t>
            </a:r>
            <a:endParaRPr sz="1500">
              <a:solidFill>
                <a:srgbClr val="404040"/>
              </a:solidFill>
              <a:highlight>
                <a:srgbClr val="FCFCFC"/>
              </a:highlight>
              <a:latin typeface="Montserrat"/>
              <a:ea typeface="Montserrat"/>
              <a:cs typeface="Montserrat"/>
              <a:sym typeface="Montserrat"/>
            </a:endParaRPr>
          </a:p>
          <a:p>
            <a:pPr indent="-323850" lvl="0" marL="457200" rtl="0" algn="l">
              <a:lnSpc>
                <a:spcPct val="130000"/>
              </a:lnSpc>
              <a:spcBef>
                <a:spcPts val="0"/>
              </a:spcBef>
              <a:spcAft>
                <a:spcPts val="0"/>
              </a:spcAft>
              <a:buClr>
                <a:srgbClr val="404040"/>
              </a:buClr>
              <a:buSzPts val="1500"/>
              <a:buFont typeface="Montserrat"/>
              <a:buChar char="●"/>
            </a:pPr>
            <a:r>
              <a:rPr lang="en-GB" sz="1500">
                <a:solidFill>
                  <a:srgbClr val="404040"/>
                </a:solidFill>
                <a:highlight>
                  <a:srgbClr val="FCFCFC"/>
                </a:highlight>
                <a:latin typeface="Montserrat"/>
                <a:ea typeface="Montserrat"/>
                <a:cs typeface="Montserrat"/>
                <a:sym typeface="Montserrat"/>
              </a:rPr>
              <a:t>present answers to sensible levels of accuracy; understand how errors are compounded in certain calculations.</a:t>
            </a:r>
            <a:endParaRPr sz="1500">
              <a:solidFill>
                <a:srgbClr val="404040"/>
              </a:solidFill>
              <a:highlight>
                <a:srgbClr val="FCFCFC"/>
              </a:highlight>
              <a:latin typeface="Montserrat"/>
              <a:ea typeface="Montserrat"/>
              <a:cs typeface="Montserrat"/>
              <a:sym typeface="Montserrat"/>
            </a:endParaRPr>
          </a:p>
          <a:p>
            <a:pPr indent="0" lvl="0" marL="0" rtl="0" algn="l">
              <a:lnSpc>
                <a:spcPct val="115000"/>
              </a:lnSpc>
              <a:spcBef>
                <a:spcPts val="1200"/>
              </a:spcBef>
              <a:spcAft>
                <a:spcPts val="0"/>
              </a:spcAft>
              <a:buNone/>
            </a:pPr>
            <a:r>
              <a:t/>
            </a:r>
            <a:endParaRPr sz="1600">
              <a:solidFill>
                <a:srgbClr val="1B1B1F"/>
              </a:solidFill>
              <a:latin typeface="Montserrat"/>
              <a:ea typeface="Montserrat"/>
              <a:cs typeface="Montserrat"/>
              <a:sym typeface="Montserrat"/>
            </a:endParaRPr>
          </a:p>
          <a:p>
            <a:pPr indent="0" lvl="0" marL="0" rtl="0" algn="l">
              <a:lnSpc>
                <a:spcPct val="115000"/>
              </a:lnSpc>
              <a:spcBef>
                <a:spcPts val="1500"/>
              </a:spcBef>
              <a:spcAft>
                <a:spcPts val="1500"/>
              </a:spcAft>
              <a:buNone/>
            </a:pPr>
            <a:r>
              <a:t/>
            </a:r>
            <a:endParaRPr sz="1600">
              <a:solidFill>
                <a:srgbClr val="333333"/>
              </a:solidFill>
              <a:highlight>
                <a:srgbClr val="FFFFFF"/>
              </a:highlight>
              <a:latin typeface="Montserrat"/>
              <a:ea typeface="Montserrat"/>
              <a:cs typeface="Montserrat"/>
              <a:sym typeface="Montserrat"/>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pic>
        <p:nvPicPr>
          <p:cNvPr id="146" name="Google Shape;146;g30178605405367ac_53"/>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147" name="Google Shape;147;g30178605405367ac_53"/>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148" name="Google Shape;148;g30178605405367ac_53"/>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Maths reasoning and problem solving</a:t>
            </a:r>
            <a:endParaRPr sz="1000">
              <a:solidFill>
                <a:srgbClr val="674EA7"/>
              </a:solidFill>
            </a:endParaRPr>
          </a:p>
        </p:txBody>
      </p:sp>
      <p:sp>
        <p:nvSpPr>
          <p:cNvPr id="149" name="Google Shape;149;g30178605405367ac_53"/>
          <p:cNvSpPr txBox="1"/>
          <p:nvPr/>
        </p:nvSpPr>
        <p:spPr>
          <a:xfrm>
            <a:off x="106500" y="978775"/>
            <a:ext cx="8926500" cy="2195100"/>
          </a:xfrm>
          <a:prstGeom prst="rect">
            <a:avLst/>
          </a:prstGeom>
          <a:noFill/>
          <a:ln>
            <a:noFill/>
          </a:ln>
        </p:spPr>
        <p:txBody>
          <a:bodyPr anchorCtr="0" anchor="t" bIns="91425" lIns="91425" spcFirstLastPara="1" rIns="91425" wrap="square" tIns="91425">
            <a:spAutoFit/>
          </a:bodyPr>
          <a:lstStyle/>
          <a:p>
            <a:pPr indent="0" lvl="0" marL="0" marR="190500" rtl="0" algn="l">
              <a:lnSpc>
                <a:spcPct val="138888"/>
              </a:lnSpc>
              <a:spcBef>
                <a:spcPts val="0"/>
              </a:spcBef>
              <a:spcAft>
                <a:spcPts val="0"/>
              </a:spcAft>
              <a:buNone/>
            </a:pPr>
            <a:r>
              <a:rPr lang="en-GB" sz="1550">
                <a:solidFill>
                  <a:srgbClr val="1B1B1F"/>
                </a:solidFill>
                <a:latin typeface="Montserrat"/>
                <a:ea typeface="Montserrat"/>
                <a:cs typeface="Montserrat"/>
                <a:sym typeface="Montserrat"/>
              </a:rPr>
              <a:t>Fluency is crucial in teaching a child a method that they need to use within maths; however, it does not provide any context to a question. A child may be able to complete a ‘do now’ task which requires them to use a certain method, but when this is put into a word problem that involves multiple steps, they can hit a wall. </a:t>
            </a:r>
            <a:endParaRPr sz="1550">
              <a:solidFill>
                <a:srgbClr val="1B1B1F"/>
              </a:solidFill>
              <a:latin typeface="Montserrat"/>
              <a:ea typeface="Montserrat"/>
              <a:cs typeface="Montserrat"/>
              <a:sym typeface="Montserrat"/>
            </a:endParaRPr>
          </a:p>
          <a:p>
            <a:pPr indent="0" lvl="0" marL="0" marR="0" rtl="0" algn="l">
              <a:lnSpc>
                <a:spcPct val="100000"/>
              </a:lnSpc>
              <a:spcBef>
                <a:spcPts val="1500"/>
              </a:spcBef>
              <a:spcAft>
                <a:spcPts val="0"/>
              </a:spcAft>
              <a:buClr>
                <a:srgbClr val="000000"/>
              </a:buClr>
              <a:buSzPts val="3200"/>
              <a:buFont typeface="Arial"/>
              <a:buNone/>
            </a:pPr>
            <a:r>
              <a:t/>
            </a:r>
            <a:endParaRPr i="1" sz="3200">
              <a:latin typeface="Tahoma"/>
              <a:ea typeface="Tahoma"/>
              <a:cs typeface="Tahoma"/>
              <a:sym typeface="Tahoma"/>
            </a:endParaRPr>
          </a:p>
        </p:txBody>
      </p:sp>
      <p:sp>
        <p:nvSpPr>
          <p:cNvPr id="150" name="Google Shape;150;g30178605405367ac_53"/>
          <p:cNvSpPr txBox="1"/>
          <p:nvPr/>
        </p:nvSpPr>
        <p:spPr>
          <a:xfrm>
            <a:off x="283125" y="3173875"/>
            <a:ext cx="7015200" cy="954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500">
                <a:solidFill>
                  <a:schemeClr val="lt2"/>
                </a:solidFill>
                <a:latin typeface="Roboto"/>
                <a:ea typeface="Roboto"/>
                <a:cs typeface="Roboto"/>
                <a:sym typeface="Roboto"/>
              </a:rPr>
              <a:t>    4826</a:t>
            </a:r>
            <a:endParaRPr sz="2500">
              <a:solidFill>
                <a:schemeClr val="lt2"/>
              </a:solidFill>
              <a:latin typeface="Roboto"/>
              <a:ea typeface="Roboto"/>
              <a:cs typeface="Roboto"/>
              <a:sym typeface="Roboto"/>
            </a:endParaRPr>
          </a:p>
          <a:p>
            <a:pPr indent="0" lvl="0" marL="0" rtl="0" algn="l">
              <a:spcBef>
                <a:spcPts val="0"/>
              </a:spcBef>
              <a:spcAft>
                <a:spcPts val="0"/>
              </a:spcAft>
              <a:buNone/>
            </a:pPr>
            <a:r>
              <a:rPr lang="en-GB" sz="2500">
                <a:solidFill>
                  <a:schemeClr val="lt2"/>
                </a:solidFill>
                <a:latin typeface="Roboto"/>
                <a:ea typeface="Roboto"/>
                <a:cs typeface="Roboto"/>
                <a:sym typeface="Roboto"/>
              </a:rPr>
              <a:t> x     56</a:t>
            </a:r>
            <a:endParaRPr sz="2500">
              <a:solidFill>
                <a:schemeClr val="lt2"/>
              </a:solidFill>
              <a:latin typeface="Roboto"/>
              <a:ea typeface="Roboto"/>
              <a:cs typeface="Roboto"/>
              <a:sym typeface="Roboto"/>
            </a:endParaRPr>
          </a:p>
        </p:txBody>
      </p:sp>
      <p:sp>
        <p:nvSpPr>
          <p:cNvPr id="151" name="Google Shape;151;g30178605405367ac_53"/>
          <p:cNvSpPr txBox="1"/>
          <p:nvPr/>
        </p:nvSpPr>
        <p:spPr>
          <a:xfrm>
            <a:off x="2432800" y="2820800"/>
            <a:ext cx="2432700" cy="3509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800">
                <a:solidFill>
                  <a:schemeClr val="lt2"/>
                </a:solidFill>
                <a:latin typeface="Roboto"/>
                <a:ea typeface="Roboto"/>
                <a:cs typeface="Roboto"/>
                <a:sym typeface="Roboto"/>
              </a:rPr>
              <a:t>Alfie went to a football game. In the stadium there were 56 stands which each sold 4826 hot dogs at a match. How many hot dogs were sold in total? </a:t>
            </a:r>
            <a:endParaRPr sz="1800">
              <a:solidFill>
                <a:schemeClr val="lt2"/>
              </a:solidFill>
              <a:latin typeface="Roboto"/>
              <a:ea typeface="Roboto"/>
              <a:cs typeface="Roboto"/>
              <a:sym typeface="Roboto"/>
            </a:endParaRPr>
          </a:p>
          <a:p>
            <a:pPr indent="0" lvl="0" marL="0" rtl="0" algn="l">
              <a:spcBef>
                <a:spcPts val="0"/>
              </a:spcBef>
              <a:spcAft>
                <a:spcPts val="0"/>
              </a:spcAft>
              <a:buNone/>
            </a:pPr>
            <a:r>
              <a:t/>
            </a:r>
            <a:endParaRPr sz="1800">
              <a:solidFill>
                <a:schemeClr val="lt2"/>
              </a:solidFill>
              <a:latin typeface="Roboto"/>
              <a:ea typeface="Roboto"/>
              <a:cs typeface="Roboto"/>
              <a:sym typeface="Roboto"/>
            </a:endParaRPr>
          </a:p>
          <a:p>
            <a:pPr indent="0" lvl="0" marL="0" rtl="0" algn="l">
              <a:spcBef>
                <a:spcPts val="0"/>
              </a:spcBef>
              <a:spcAft>
                <a:spcPts val="0"/>
              </a:spcAft>
              <a:buNone/>
            </a:pPr>
            <a:r>
              <a:rPr lang="en-GB" sz="1800">
                <a:solidFill>
                  <a:schemeClr val="lt2"/>
                </a:solidFill>
                <a:latin typeface="Roboto"/>
                <a:ea typeface="Roboto"/>
                <a:cs typeface="Roboto"/>
                <a:sym typeface="Roboto"/>
              </a:rPr>
              <a:t>Each hot dog cost £2.55. How much did they make in total? </a:t>
            </a:r>
            <a:endParaRPr sz="1800">
              <a:solidFill>
                <a:schemeClr val="lt2"/>
              </a:solidFill>
              <a:latin typeface="Roboto"/>
              <a:ea typeface="Roboto"/>
              <a:cs typeface="Roboto"/>
              <a:sym typeface="Roboto"/>
            </a:endParaRPr>
          </a:p>
        </p:txBody>
      </p:sp>
      <p:sp>
        <p:nvSpPr>
          <p:cNvPr id="152" name="Google Shape;152;g30178605405367ac_53"/>
          <p:cNvSpPr txBox="1"/>
          <p:nvPr/>
        </p:nvSpPr>
        <p:spPr>
          <a:xfrm>
            <a:off x="283125" y="5117275"/>
            <a:ext cx="6868500" cy="892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300">
                <a:solidFill>
                  <a:schemeClr val="lt2"/>
                </a:solidFill>
                <a:latin typeface="Roboto"/>
                <a:ea typeface="Roboto"/>
                <a:cs typeface="Roboto"/>
                <a:sym typeface="Roboto"/>
              </a:rPr>
              <a:t>     270,256</a:t>
            </a:r>
            <a:endParaRPr sz="2300">
              <a:solidFill>
                <a:schemeClr val="lt2"/>
              </a:solidFill>
              <a:latin typeface="Roboto"/>
              <a:ea typeface="Roboto"/>
              <a:cs typeface="Roboto"/>
              <a:sym typeface="Roboto"/>
            </a:endParaRPr>
          </a:p>
          <a:p>
            <a:pPr indent="0" lvl="0" marL="0" rtl="0" algn="l">
              <a:spcBef>
                <a:spcPts val="0"/>
              </a:spcBef>
              <a:spcAft>
                <a:spcPts val="0"/>
              </a:spcAft>
              <a:buNone/>
            </a:pPr>
            <a:r>
              <a:rPr lang="en-GB" sz="2300">
                <a:solidFill>
                  <a:schemeClr val="lt2"/>
                </a:solidFill>
                <a:latin typeface="Roboto"/>
                <a:ea typeface="Roboto"/>
                <a:cs typeface="Roboto"/>
                <a:sym typeface="Roboto"/>
              </a:rPr>
              <a:t>X         2.55</a:t>
            </a:r>
            <a:endParaRPr sz="2300">
              <a:solidFill>
                <a:schemeClr val="lt2"/>
              </a:solidFill>
              <a:latin typeface="Roboto"/>
              <a:ea typeface="Roboto"/>
              <a:cs typeface="Roboto"/>
              <a:sym typeface="Roboto"/>
            </a:endParaRPr>
          </a:p>
        </p:txBody>
      </p:sp>
      <p:sp>
        <p:nvSpPr>
          <p:cNvPr id="153" name="Google Shape;153;g30178605405367ac_53"/>
          <p:cNvSpPr/>
          <p:nvPr/>
        </p:nvSpPr>
        <p:spPr>
          <a:xfrm>
            <a:off x="283125" y="5117275"/>
            <a:ext cx="1761600" cy="10695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a:ea typeface="Roboto"/>
              <a:cs typeface="Roboto"/>
              <a:sym typeface="Roboto"/>
            </a:endParaRPr>
          </a:p>
        </p:txBody>
      </p:sp>
      <p:sp>
        <p:nvSpPr>
          <p:cNvPr id="154" name="Google Shape;154;g30178605405367ac_53"/>
          <p:cNvSpPr txBox="1"/>
          <p:nvPr/>
        </p:nvSpPr>
        <p:spPr>
          <a:xfrm>
            <a:off x="5819850" y="3222025"/>
            <a:ext cx="2778900" cy="1847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800">
                <a:solidFill>
                  <a:schemeClr val="lt2"/>
                </a:solidFill>
                <a:latin typeface="Roboto"/>
                <a:ea typeface="Roboto"/>
                <a:cs typeface="Roboto"/>
                <a:sym typeface="Roboto"/>
              </a:rPr>
              <a:t>Alfie says that to work out how many hot dogs were sold, he must do 4826 add 56. Is Alfie correct? Explain how you know? </a:t>
            </a:r>
            <a:endParaRPr sz="1800">
              <a:solidFill>
                <a:schemeClr val="lt2"/>
              </a:solidFill>
              <a:latin typeface="Roboto"/>
              <a:ea typeface="Roboto"/>
              <a:cs typeface="Roboto"/>
              <a:sym typeface="Roboto"/>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pic>
        <p:nvPicPr>
          <p:cNvPr id="160" name="Google Shape;160;g3330b535ffd_0_60"/>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161" name="Google Shape;161;g3330b535ffd_0_60"/>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162" name="Google Shape;162;g3330b535ffd_0_60"/>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Maths reasoning and problem solving</a:t>
            </a:r>
            <a:endParaRPr sz="1000">
              <a:solidFill>
                <a:srgbClr val="674EA7"/>
              </a:solidFill>
            </a:endParaRPr>
          </a:p>
        </p:txBody>
      </p:sp>
      <p:sp>
        <p:nvSpPr>
          <p:cNvPr id="163" name="Google Shape;163;g3330b535ffd_0_60"/>
          <p:cNvSpPr txBox="1"/>
          <p:nvPr/>
        </p:nvSpPr>
        <p:spPr>
          <a:xfrm>
            <a:off x="106500" y="978775"/>
            <a:ext cx="8926500" cy="1200900"/>
          </a:xfrm>
          <a:prstGeom prst="rect">
            <a:avLst/>
          </a:prstGeom>
          <a:noFill/>
          <a:ln>
            <a:noFill/>
          </a:ln>
        </p:spPr>
        <p:txBody>
          <a:bodyPr anchorCtr="0" anchor="t" bIns="91425" lIns="91425" spcFirstLastPara="1" rIns="91425" wrap="square" tIns="91425">
            <a:spAutoFit/>
          </a:bodyPr>
          <a:lstStyle/>
          <a:p>
            <a:pPr indent="0" lvl="0" marL="457200" marR="190500" rtl="0" algn="l">
              <a:lnSpc>
                <a:spcPct val="138888"/>
              </a:lnSpc>
              <a:spcBef>
                <a:spcPts val="0"/>
              </a:spcBef>
              <a:spcAft>
                <a:spcPts val="0"/>
              </a:spcAft>
              <a:buNone/>
            </a:pPr>
            <a:r>
              <a:t/>
            </a:r>
            <a:endParaRPr sz="1550">
              <a:solidFill>
                <a:srgbClr val="1B1B1F"/>
              </a:solidFill>
              <a:latin typeface="Montserrat"/>
              <a:ea typeface="Montserrat"/>
              <a:cs typeface="Montserrat"/>
              <a:sym typeface="Montserrat"/>
            </a:endParaRPr>
          </a:p>
          <a:p>
            <a:pPr indent="0" lvl="0" marL="0" marR="0" rtl="0" algn="l">
              <a:lnSpc>
                <a:spcPct val="100000"/>
              </a:lnSpc>
              <a:spcBef>
                <a:spcPts val="1500"/>
              </a:spcBef>
              <a:spcAft>
                <a:spcPts val="0"/>
              </a:spcAft>
              <a:buClr>
                <a:srgbClr val="000000"/>
              </a:buClr>
              <a:buSzPts val="3200"/>
              <a:buFont typeface="Arial"/>
              <a:buNone/>
            </a:pPr>
            <a:r>
              <a:t/>
            </a:r>
            <a:endParaRPr i="1" sz="3200">
              <a:latin typeface="Tahoma"/>
              <a:ea typeface="Tahoma"/>
              <a:cs typeface="Tahoma"/>
              <a:sym typeface="Tahoma"/>
            </a:endParaRPr>
          </a:p>
        </p:txBody>
      </p:sp>
      <p:sp>
        <p:nvSpPr>
          <p:cNvPr id="164" name="Google Shape;164;g3330b535ffd_0_60"/>
          <p:cNvSpPr txBox="1"/>
          <p:nvPr/>
        </p:nvSpPr>
        <p:spPr>
          <a:xfrm>
            <a:off x="106500" y="1080075"/>
            <a:ext cx="3000000" cy="500100"/>
          </a:xfrm>
          <a:prstGeom prst="rect">
            <a:avLst/>
          </a:prstGeom>
          <a:noFill/>
          <a:ln>
            <a:noFill/>
          </a:ln>
        </p:spPr>
        <p:txBody>
          <a:bodyPr anchorCtr="0" anchor="t" bIns="91425" lIns="91425" spcFirstLastPara="1" rIns="91425" wrap="square" tIns="91425">
            <a:spAutoFit/>
          </a:bodyPr>
          <a:lstStyle/>
          <a:p>
            <a:pPr indent="0" lvl="0" marL="0" marR="190500" rtl="0" algn="l">
              <a:lnSpc>
                <a:spcPct val="138888"/>
              </a:lnSpc>
              <a:spcBef>
                <a:spcPts val="0"/>
              </a:spcBef>
              <a:spcAft>
                <a:spcPts val="1500"/>
              </a:spcAft>
              <a:buNone/>
            </a:pPr>
            <a:r>
              <a:rPr b="1" lang="en-GB" sz="2050">
                <a:solidFill>
                  <a:srgbClr val="1B1B1F"/>
                </a:solidFill>
                <a:latin typeface="Montserrat"/>
                <a:ea typeface="Montserrat"/>
                <a:cs typeface="Montserrat"/>
                <a:sym typeface="Montserrat"/>
              </a:rPr>
              <a:t>Examples: </a:t>
            </a:r>
            <a:endParaRPr/>
          </a:p>
        </p:txBody>
      </p:sp>
      <p:pic>
        <p:nvPicPr>
          <p:cNvPr id="165" name="Google Shape;165;g3330b535ffd_0_60"/>
          <p:cNvPicPr preferRelativeResize="0"/>
          <p:nvPr/>
        </p:nvPicPr>
        <p:blipFill>
          <a:blip r:embed="rId5">
            <a:alphaModFix/>
          </a:blip>
          <a:stretch>
            <a:fillRect/>
          </a:stretch>
        </p:blipFill>
        <p:spPr>
          <a:xfrm rot="-5400000">
            <a:off x="908337" y="1119438"/>
            <a:ext cx="2370225" cy="3716950"/>
          </a:xfrm>
          <a:prstGeom prst="rect">
            <a:avLst/>
          </a:prstGeom>
          <a:noFill/>
          <a:ln>
            <a:noFill/>
          </a:ln>
        </p:spPr>
      </p:pic>
      <p:pic>
        <p:nvPicPr>
          <p:cNvPr id="166" name="Google Shape;166;g3330b535ffd_0_60"/>
          <p:cNvPicPr preferRelativeResize="0"/>
          <p:nvPr/>
        </p:nvPicPr>
        <p:blipFill>
          <a:blip r:embed="rId6">
            <a:alphaModFix/>
          </a:blip>
          <a:stretch>
            <a:fillRect/>
          </a:stretch>
        </p:blipFill>
        <p:spPr>
          <a:xfrm rot="-5400000">
            <a:off x="5698225" y="1093075"/>
            <a:ext cx="1989137" cy="3388575"/>
          </a:xfrm>
          <a:prstGeom prst="rect">
            <a:avLst/>
          </a:prstGeom>
          <a:noFill/>
          <a:ln>
            <a:noFill/>
          </a:ln>
        </p:spPr>
      </p:pic>
      <p:pic>
        <p:nvPicPr>
          <p:cNvPr id="167" name="Google Shape;167;g3330b535ffd_0_60"/>
          <p:cNvPicPr preferRelativeResize="0"/>
          <p:nvPr/>
        </p:nvPicPr>
        <p:blipFill>
          <a:blip r:embed="rId7">
            <a:alphaModFix/>
          </a:blip>
          <a:stretch>
            <a:fillRect/>
          </a:stretch>
        </p:blipFill>
        <p:spPr>
          <a:xfrm rot="-5400000">
            <a:off x="863613" y="3889488"/>
            <a:ext cx="2028825" cy="3286125"/>
          </a:xfrm>
          <a:prstGeom prst="rect">
            <a:avLst/>
          </a:prstGeom>
          <a:noFill/>
          <a:ln>
            <a:noFill/>
          </a:ln>
        </p:spPr>
      </p:pic>
      <p:pic>
        <p:nvPicPr>
          <p:cNvPr id="168" name="Google Shape;168;g3330b535ffd_0_60"/>
          <p:cNvPicPr preferRelativeResize="0"/>
          <p:nvPr/>
        </p:nvPicPr>
        <p:blipFill>
          <a:blip r:embed="rId8">
            <a:alphaModFix/>
          </a:blip>
          <a:stretch>
            <a:fillRect/>
          </a:stretch>
        </p:blipFill>
        <p:spPr>
          <a:xfrm rot="-5400000">
            <a:off x="4897325" y="3410838"/>
            <a:ext cx="1847850" cy="30765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pic>
        <p:nvPicPr>
          <p:cNvPr id="174" name="Google Shape;174;g3330b535ffd_0_52"/>
          <p:cNvPicPr preferRelativeResize="0"/>
          <p:nvPr/>
        </p:nvPicPr>
        <p:blipFill>
          <a:blip r:embed="rId3">
            <a:alphaModFix/>
          </a:blip>
          <a:stretch>
            <a:fillRect/>
          </a:stretch>
        </p:blipFill>
        <p:spPr>
          <a:xfrm>
            <a:off x="3866556" y="3504000"/>
            <a:ext cx="4081867" cy="2425350"/>
          </a:xfrm>
          <a:prstGeom prst="rect">
            <a:avLst/>
          </a:prstGeom>
          <a:noFill/>
          <a:ln>
            <a:noFill/>
          </a:ln>
        </p:spPr>
      </p:pic>
      <p:pic>
        <p:nvPicPr>
          <p:cNvPr id="175" name="Google Shape;175;g3330b535ffd_0_52"/>
          <p:cNvPicPr preferRelativeResize="0"/>
          <p:nvPr/>
        </p:nvPicPr>
        <p:blipFill rotWithShape="1">
          <a:blip r:embed="rId4">
            <a:alphaModFix/>
          </a:blip>
          <a:srcRect b="0" l="0" r="0" t="0"/>
          <a:stretch/>
        </p:blipFill>
        <p:spPr>
          <a:xfrm>
            <a:off x="8259625" y="0"/>
            <a:ext cx="884375" cy="888150"/>
          </a:xfrm>
          <a:prstGeom prst="rect">
            <a:avLst/>
          </a:prstGeom>
          <a:noFill/>
          <a:ln>
            <a:noFill/>
          </a:ln>
        </p:spPr>
      </p:pic>
      <p:pic>
        <p:nvPicPr>
          <p:cNvPr id="176" name="Google Shape;176;g3330b535ffd_0_52"/>
          <p:cNvPicPr preferRelativeResize="0"/>
          <p:nvPr/>
        </p:nvPicPr>
        <p:blipFill rotWithShape="1">
          <a:blip r:embed="rId5">
            <a:alphaModFix/>
          </a:blip>
          <a:srcRect b="0" l="0" r="0" t="0"/>
          <a:stretch/>
        </p:blipFill>
        <p:spPr>
          <a:xfrm>
            <a:off x="6855517" y="5873050"/>
            <a:ext cx="2177408" cy="888150"/>
          </a:xfrm>
          <a:prstGeom prst="rect">
            <a:avLst/>
          </a:prstGeom>
          <a:noFill/>
          <a:ln>
            <a:noFill/>
          </a:ln>
        </p:spPr>
      </p:pic>
      <p:sp>
        <p:nvSpPr>
          <p:cNvPr id="177" name="Google Shape;177;g3330b535ffd_0_52"/>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Maths reasoning and problem solving</a:t>
            </a:r>
            <a:endParaRPr sz="1000">
              <a:solidFill>
                <a:srgbClr val="674EA7"/>
              </a:solidFill>
            </a:endParaRPr>
          </a:p>
        </p:txBody>
      </p:sp>
      <p:sp>
        <p:nvSpPr>
          <p:cNvPr id="178" name="Google Shape;178;g3330b535ffd_0_52"/>
          <p:cNvSpPr txBox="1"/>
          <p:nvPr/>
        </p:nvSpPr>
        <p:spPr>
          <a:xfrm>
            <a:off x="106500" y="978775"/>
            <a:ext cx="8926500" cy="1308000"/>
          </a:xfrm>
          <a:prstGeom prst="rect">
            <a:avLst/>
          </a:prstGeom>
          <a:noFill/>
          <a:ln>
            <a:noFill/>
          </a:ln>
        </p:spPr>
        <p:txBody>
          <a:bodyPr anchorCtr="0" anchor="t" bIns="91425" lIns="91425" spcFirstLastPara="1" rIns="91425" wrap="square" tIns="91425">
            <a:spAutoFit/>
          </a:bodyPr>
          <a:lstStyle/>
          <a:p>
            <a:pPr indent="0" lvl="0" marL="0" marR="190500" rtl="0" algn="l">
              <a:lnSpc>
                <a:spcPct val="138888"/>
              </a:lnSpc>
              <a:spcBef>
                <a:spcPts val="0"/>
              </a:spcBef>
              <a:spcAft>
                <a:spcPts val="0"/>
              </a:spcAft>
              <a:buNone/>
            </a:pPr>
            <a:r>
              <a:rPr b="1" lang="en-GB" sz="2050">
                <a:solidFill>
                  <a:srgbClr val="1B1B1F"/>
                </a:solidFill>
                <a:latin typeface="Montserrat"/>
                <a:ea typeface="Montserrat"/>
                <a:cs typeface="Montserrat"/>
                <a:sym typeface="Montserrat"/>
              </a:rPr>
              <a:t>Examples: </a:t>
            </a:r>
            <a:endParaRPr b="1" sz="2050">
              <a:solidFill>
                <a:srgbClr val="1B1B1F"/>
              </a:solidFill>
              <a:latin typeface="Montserrat"/>
              <a:ea typeface="Montserrat"/>
              <a:cs typeface="Montserrat"/>
              <a:sym typeface="Montserrat"/>
            </a:endParaRPr>
          </a:p>
          <a:p>
            <a:pPr indent="0" lvl="0" marL="0" marR="0" rtl="0" algn="l">
              <a:lnSpc>
                <a:spcPct val="100000"/>
              </a:lnSpc>
              <a:spcBef>
                <a:spcPts val="1500"/>
              </a:spcBef>
              <a:spcAft>
                <a:spcPts val="0"/>
              </a:spcAft>
              <a:buClr>
                <a:srgbClr val="000000"/>
              </a:buClr>
              <a:buSzPts val="3200"/>
              <a:buFont typeface="Arial"/>
              <a:buNone/>
            </a:pPr>
            <a:r>
              <a:t/>
            </a:r>
            <a:endParaRPr i="1" sz="3200">
              <a:latin typeface="Tahoma"/>
              <a:ea typeface="Tahoma"/>
              <a:cs typeface="Tahoma"/>
              <a:sym typeface="Tahoma"/>
            </a:endParaRPr>
          </a:p>
        </p:txBody>
      </p:sp>
      <p:pic>
        <p:nvPicPr>
          <p:cNvPr id="179" name="Google Shape;179;g3330b535ffd_0_52"/>
          <p:cNvPicPr preferRelativeResize="0"/>
          <p:nvPr/>
        </p:nvPicPr>
        <p:blipFill>
          <a:blip r:embed="rId6">
            <a:alphaModFix/>
          </a:blip>
          <a:stretch>
            <a:fillRect/>
          </a:stretch>
        </p:blipFill>
        <p:spPr>
          <a:xfrm>
            <a:off x="106500" y="1705325"/>
            <a:ext cx="3516825" cy="3670525"/>
          </a:xfrm>
          <a:prstGeom prst="rect">
            <a:avLst/>
          </a:prstGeom>
          <a:noFill/>
          <a:ln>
            <a:noFill/>
          </a:ln>
        </p:spPr>
      </p:pic>
      <p:pic>
        <p:nvPicPr>
          <p:cNvPr id="180" name="Google Shape;180;g3330b535ffd_0_52"/>
          <p:cNvPicPr preferRelativeResize="0"/>
          <p:nvPr/>
        </p:nvPicPr>
        <p:blipFill>
          <a:blip r:embed="rId7">
            <a:alphaModFix/>
          </a:blip>
          <a:stretch>
            <a:fillRect/>
          </a:stretch>
        </p:blipFill>
        <p:spPr>
          <a:xfrm>
            <a:off x="3866550" y="988413"/>
            <a:ext cx="4411742" cy="24253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pic>
        <p:nvPicPr>
          <p:cNvPr id="186" name="Google Shape;186;g3330b535ffd_0_44"/>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187" name="Google Shape;187;g3330b535ffd_0_44"/>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188" name="Google Shape;188;g3330b535ffd_0_44"/>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Maths reasoning and problem solving</a:t>
            </a:r>
            <a:endParaRPr sz="1000">
              <a:solidFill>
                <a:srgbClr val="674EA7"/>
              </a:solidFill>
            </a:endParaRPr>
          </a:p>
        </p:txBody>
      </p:sp>
      <p:sp>
        <p:nvSpPr>
          <p:cNvPr id="189" name="Google Shape;189;g3330b535ffd_0_44"/>
          <p:cNvSpPr txBox="1"/>
          <p:nvPr/>
        </p:nvSpPr>
        <p:spPr>
          <a:xfrm>
            <a:off x="106500" y="978775"/>
            <a:ext cx="8926500" cy="1200900"/>
          </a:xfrm>
          <a:prstGeom prst="rect">
            <a:avLst/>
          </a:prstGeom>
          <a:noFill/>
          <a:ln>
            <a:noFill/>
          </a:ln>
        </p:spPr>
        <p:txBody>
          <a:bodyPr anchorCtr="0" anchor="t" bIns="91425" lIns="91425" spcFirstLastPara="1" rIns="91425" wrap="square" tIns="91425">
            <a:spAutoFit/>
          </a:bodyPr>
          <a:lstStyle/>
          <a:p>
            <a:pPr indent="0" lvl="0" marL="457200" marR="190500" rtl="0" algn="l">
              <a:lnSpc>
                <a:spcPct val="138888"/>
              </a:lnSpc>
              <a:spcBef>
                <a:spcPts val="0"/>
              </a:spcBef>
              <a:spcAft>
                <a:spcPts val="0"/>
              </a:spcAft>
              <a:buNone/>
            </a:pPr>
            <a:r>
              <a:t/>
            </a:r>
            <a:endParaRPr sz="1550">
              <a:solidFill>
                <a:srgbClr val="1B1B1F"/>
              </a:solidFill>
              <a:latin typeface="Montserrat"/>
              <a:ea typeface="Montserrat"/>
              <a:cs typeface="Montserrat"/>
              <a:sym typeface="Montserrat"/>
            </a:endParaRPr>
          </a:p>
          <a:p>
            <a:pPr indent="0" lvl="0" marL="0" marR="0" rtl="0" algn="l">
              <a:lnSpc>
                <a:spcPct val="100000"/>
              </a:lnSpc>
              <a:spcBef>
                <a:spcPts val="1500"/>
              </a:spcBef>
              <a:spcAft>
                <a:spcPts val="0"/>
              </a:spcAft>
              <a:buClr>
                <a:srgbClr val="000000"/>
              </a:buClr>
              <a:buSzPts val="3200"/>
              <a:buFont typeface="Arial"/>
              <a:buNone/>
            </a:pPr>
            <a:r>
              <a:t/>
            </a:r>
            <a:endParaRPr i="1" sz="3200">
              <a:latin typeface="Tahoma"/>
              <a:ea typeface="Tahoma"/>
              <a:cs typeface="Tahoma"/>
              <a:sym typeface="Tahoma"/>
            </a:endParaRPr>
          </a:p>
        </p:txBody>
      </p:sp>
      <p:pic>
        <p:nvPicPr>
          <p:cNvPr id="190" name="Google Shape;190;g3330b535ffd_0_44"/>
          <p:cNvPicPr preferRelativeResize="0"/>
          <p:nvPr/>
        </p:nvPicPr>
        <p:blipFill>
          <a:blip r:embed="rId5">
            <a:alphaModFix/>
          </a:blip>
          <a:stretch>
            <a:fillRect/>
          </a:stretch>
        </p:blipFill>
        <p:spPr>
          <a:xfrm>
            <a:off x="206900" y="1223900"/>
            <a:ext cx="8276601" cy="45586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pic>
        <p:nvPicPr>
          <p:cNvPr id="196" name="Google Shape;196;g3330b535ffd_0_36"/>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197" name="Google Shape;197;g3330b535ffd_0_36"/>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198" name="Google Shape;198;g3330b535ffd_0_36"/>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Maths reasoning and problem solving</a:t>
            </a:r>
            <a:endParaRPr sz="1000">
              <a:solidFill>
                <a:srgbClr val="674EA7"/>
              </a:solidFill>
            </a:endParaRPr>
          </a:p>
        </p:txBody>
      </p:sp>
      <p:sp>
        <p:nvSpPr>
          <p:cNvPr id="199" name="Google Shape;199;g3330b535ffd_0_36"/>
          <p:cNvSpPr txBox="1"/>
          <p:nvPr/>
        </p:nvSpPr>
        <p:spPr>
          <a:xfrm>
            <a:off x="106500" y="978775"/>
            <a:ext cx="8926500" cy="1200900"/>
          </a:xfrm>
          <a:prstGeom prst="rect">
            <a:avLst/>
          </a:prstGeom>
          <a:noFill/>
          <a:ln>
            <a:noFill/>
          </a:ln>
        </p:spPr>
        <p:txBody>
          <a:bodyPr anchorCtr="0" anchor="t" bIns="91425" lIns="91425" spcFirstLastPara="1" rIns="91425" wrap="square" tIns="91425">
            <a:spAutoFit/>
          </a:bodyPr>
          <a:lstStyle/>
          <a:p>
            <a:pPr indent="0" lvl="0" marL="457200" marR="190500" rtl="0" algn="l">
              <a:lnSpc>
                <a:spcPct val="138888"/>
              </a:lnSpc>
              <a:spcBef>
                <a:spcPts val="0"/>
              </a:spcBef>
              <a:spcAft>
                <a:spcPts val="0"/>
              </a:spcAft>
              <a:buNone/>
            </a:pPr>
            <a:r>
              <a:t/>
            </a:r>
            <a:endParaRPr sz="1550">
              <a:solidFill>
                <a:srgbClr val="1B1B1F"/>
              </a:solidFill>
              <a:latin typeface="Montserrat"/>
              <a:ea typeface="Montserrat"/>
              <a:cs typeface="Montserrat"/>
              <a:sym typeface="Montserrat"/>
            </a:endParaRPr>
          </a:p>
          <a:p>
            <a:pPr indent="0" lvl="0" marL="0" marR="0" rtl="0" algn="l">
              <a:lnSpc>
                <a:spcPct val="100000"/>
              </a:lnSpc>
              <a:spcBef>
                <a:spcPts val="1500"/>
              </a:spcBef>
              <a:spcAft>
                <a:spcPts val="0"/>
              </a:spcAft>
              <a:buClr>
                <a:srgbClr val="000000"/>
              </a:buClr>
              <a:buSzPts val="3200"/>
              <a:buFont typeface="Arial"/>
              <a:buNone/>
            </a:pPr>
            <a:r>
              <a:t/>
            </a:r>
            <a:endParaRPr i="1" sz="3200">
              <a:latin typeface="Tahoma"/>
              <a:ea typeface="Tahoma"/>
              <a:cs typeface="Tahoma"/>
              <a:sym typeface="Tahoma"/>
            </a:endParaRPr>
          </a:p>
        </p:txBody>
      </p:sp>
      <p:pic>
        <p:nvPicPr>
          <p:cNvPr id="200" name="Google Shape;200;g3330b535ffd_0_36"/>
          <p:cNvPicPr preferRelativeResize="0"/>
          <p:nvPr/>
        </p:nvPicPr>
        <p:blipFill>
          <a:blip r:embed="rId5">
            <a:alphaModFix/>
          </a:blip>
          <a:stretch>
            <a:fillRect/>
          </a:stretch>
        </p:blipFill>
        <p:spPr>
          <a:xfrm>
            <a:off x="261400" y="1142150"/>
            <a:ext cx="8598549" cy="46403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pic>
        <p:nvPicPr>
          <p:cNvPr id="206" name="Google Shape;206;g33f6fa2ad53_0_15"/>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207" name="Google Shape;207;g33f6fa2ad53_0_15"/>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208" name="Google Shape;208;g33f6fa2ad53_0_15"/>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Maths reasoning and problem solving</a:t>
            </a:r>
            <a:endParaRPr sz="1000">
              <a:solidFill>
                <a:srgbClr val="674EA7"/>
              </a:solidFill>
            </a:endParaRPr>
          </a:p>
        </p:txBody>
      </p:sp>
      <p:sp>
        <p:nvSpPr>
          <p:cNvPr id="209" name="Google Shape;209;g33f6fa2ad53_0_15"/>
          <p:cNvSpPr txBox="1"/>
          <p:nvPr/>
        </p:nvSpPr>
        <p:spPr>
          <a:xfrm>
            <a:off x="106500" y="978775"/>
            <a:ext cx="8926500" cy="1200900"/>
          </a:xfrm>
          <a:prstGeom prst="rect">
            <a:avLst/>
          </a:prstGeom>
          <a:noFill/>
          <a:ln>
            <a:noFill/>
          </a:ln>
        </p:spPr>
        <p:txBody>
          <a:bodyPr anchorCtr="0" anchor="t" bIns="91425" lIns="91425" spcFirstLastPara="1" rIns="91425" wrap="square" tIns="91425">
            <a:spAutoFit/>
          </a:bodyPr>
          <a:lstStyle/>
          <a:p>
            <a:pPr indent="0" lvl="0" marL="457200" marR="190500" rtl="0" algn="l">
              <a:lnSpc>
                <a:spcPct val="138888"/>
              </a:lnSpc>
              <a:spcBef>
                <a:spcPts val="0"/>
              </a:spcBef>
              <a:spcAft>
                <a:spcPts val="0"/>
              </a:spcAft>
              <a:buNone/>
            </a:pPr>
            <a:r>
              <a:t/>
            </a:r>
            <a:endParaRPr sz="1550">
              <a:solidFill>
                <a:srgbClr val="1B1B1F"/>
              </a:solidFill>
              <a:latin typeface="Montserrat"/>
              <a:ea typeface="Montserrat"/>
              <a:cs typeface="Montserrat"/>
              <a:sym typeface="Montserrat"/>
            </a:endParaRPr>
          </a:p>
          <a:p>
            <a:pPr indent="0" lvl="0" marL="0" marR="0" rtl="0" algn="l">
              <a:lnSpc>
                <a:spcPct val="100000"/>
              </a:lnSpc>
              <a:spcBef>
                <a:spcPts val="1500"/>
              </a:spcBef>
              <a:spcAft>
                <a:spcPts val="0"/>
              </a:spcAft>
              <a:buClr>
                <a:srgbClr val="000000"/>
              </a:buClr>
              <a:buSzPts val="3200"/>
              <a:buFont typeface="Arial"/>
              <a:buNone/>
            </a:pPr>
            <a:r>
              <a:t/>
            </a:r>
            <a:endParaRPr i="1" sz="3200">
              <a:latin typeface="Tahoma"/>
              <a:ea typeface="Tahoma"/>
              <a:cs typeface="Tahoma"/>
              <a:sym typeface="Tahoma"/>
            </a:endParaRPr>
          </a:p>
        </p:txBody>
      </p:sp>
      <p:pic>
        <p:nvPicPr>
          <p:cNvPr id="210" name="Google Shape;210;g33f6fa2ad53_0_15"/>
          <p:cNvPicPr preferRelativeResize="0"/>
          <p:nvPr/>
        </p:nvPicPr>
        <p:blipFill>
          <a:blip r:embed="rId5">
            <a:alphaModFix/>
          </a:blip>
          <a:stretch>
            <a:fillRect/>
          </a:stretch>
        </p:blipFill>
        <p:spPr>
          <a:xfrm>
            <a:off x="161475" y="1160325"/>
            <a:ext cx="8321474" cy="45906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pic>
        <p:nvPicPr>
          <p:cNvPr id="216" name="Google Shape;216;g3330b535ffd_0_68"/>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217" name="Google Shape;217;g3330b535ffd_0_68"/>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218" name="Google Shape;218;g3330b535ffd_0_68"/>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Maths reasoning and problem solving</a:t>
            </a:r>
            <a:endParaRPr sz="1000">
              <a:solidFill>
                <a:srgbClr val="674EA7"/>
              </a:solidFill>
            </a:endParaRPr>
          </a:p>
        </p:txBody>
      </p:sp>
      <p:sp>
        <p:nvSpPr>
          <p:cNvPr id="219" name="Google Shape;219;g3330b535ffd_0_68"/>
          <p:cNvSpPr txBox="1"/>
          <p:nvPr/>
        </p:nvSpPr>
        <p:spPr>
          <a:xfrm>
            <a:off x="106500" y="978775"/>
            <a:ext cx="8926500" cy="1200900"/>
          </a:xfrm>
          <a:prstGeom prst="rect">
            <a:avLst/>
          </a:prstGeom>
          <a:noFill/>
          <a:ln>
            <a:noFill/>
          </a:ln>
        </p:spPr>
        <p:txBody>
          <a:bodyPr anchorCtr="0" anchor="t" bIns="91425" lIns="91425" spcFirstLastPara="1" rIns="91425" wrap="square" tIns="91425">
            <a:spAutoFit/>
          </a:bodyPr>
          <a:lstStyle/>
          <a:p>
            <a:pPr indent="0" lvl="0" marL="457200" marR="190500" rtl="0" algn="l">
              <a:lnSpc>
                <a:spcPct val="138888"/>
              </a:lnSpc>
              <a:spcBef>
                <a:spcPts val="0"/>
              </a:spcBef>
              <a:spcAft>
                <a:spcPts val="0"/>
              </a:spcAft>
              <a:buNone/>
            </a:pPr>
            <a:r>
              <a:t/>
            </a:r>
            <a:endParaRPr sz="1550">
              <a:solidFill>
                <a:srgbClr val="1B1B1F"/>
              </a:solidFill>
              <a:latin typeface="Montserrat"/>
              <a:ea typeface="Montserrat"/>
              <a:cs typeface="Montserrat"/>
              <a:sym typeface="Montserrat"/>
            </a:endParaRPr>
          </a:p>
          <a:p>
            <a:pPr indent="0" lvl="0" marL="0" marR="0" rtl="0" algn="l">
              <a:lnSpc>
                <a:spcPct val="100000"/>
              </a:lnSpc>
              <a:spcBef>
                <a:spcPts val="1500"/>
              </a:spcBef>
              <a:spcAft>
                <a:spcPts val="0"/>
              </a:spcAft>
              <a:buClr>
                <a:srgbClr val="000000"/>
              </a:buClr>
              <a:buSzPts val="3200"/>
              <a:buFont typeface="Arial"/>
              <a:buNone/>
            </a:pPr>
            <a:r>
              <a:t/>
            </a:r>
            <a:endParaRPr i="1" sz="3200">
              <a:latin typeface="Tahoma"/>
              <a:ea typeface="Tahoma"/>
              <a:cs typeface="Tahoma"/>
              <a:sym typeface="Tahoma"/>
            </a:endParaRPr>
          </a:p>
        </p:txBody>
      </p:sp>
      <p:pic>
        <p:nvPicPr>
          <p:cNvPr id="220" name="Google Shape;220;g3330b535ffd_0_68"/>
          <p:cNvPicPr preferRelativeResize="0"/>
          <p:nvPr/>
        </p:nvPicPr>
        <p:blipFill>
          <a:blip r:embed="rId5">
            <a:alphaModFix/>
          </a:blip>
          <a:stretch>
            <a:fillRect/>
          </a:stretch>
        </p:blipFill>
        <p:spPr>
          <a:xfrm>
            <a:off x="143300" y="1151225"/>
            <a:ext cx="8596342" cy="4495062"/>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pic>
        <p:nvPicPr>
          <p:cNvPr id="226" name="Google Shape;226;g33f6fa2ad53_0_40"/>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227" name="Google Shape;227;g33f6fa2ad53_0_40"/>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228" name="Google Shape;228;g33f6fa2ad53_0_40"/>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Maths reasoning and problem solving</a:t>
            </a:r>
            <a:endParaRPr sz="1000">
              <a:solidFill>
                <a:srgbClr val="674EA7"/>
              </a:solidFill>
            </a:endParaRPr>
          </a:p>
        </p:txBody>
      </p:sp>
      <p:sp>
        <p:nvSpPr>
          <p:cNvPr id="229" name="Google Shape;229;g33f6fa2ad53_0_40"/>
          <p:cNvSpPr txBox="1"/>
          <p:nvPr/>
        </p:nvSpPr>
        <p:spPr>
          <a:xfrm>
            <a:off x="106500" y="978775"/>
            <a:ext cx="8926500" cy="1200900"/>
          </a:xfrm>
          <a:prstGeom prst="rect">
            <a:avLst/>
          </a:prstGeom>
          <a:noFill/>
          <a:ln>
            <a:noFill/>
          </a:ln>
        </p:spPr>
        <p:txBody>
          <a:bodyPr anchorCtr="0" anchor="t" bIns="91425" lIns="91425" spcFirstLastPara="1" rIns="91425" wrap="square" tIns="91425">
            <a:spAutoFit/>
          </a:bodyPr>
          <a:lstStyle/>
          <a:p>
            <a:pPr indent="0" lvl="0" marL="457200" marR="190500" rtl="0" algn="l">
              <a:lnSpc>
                <a:spcPct val="138888"/>
              </a:lnSpc>
              <a:spcBef>
                <a:spcPts val="0"/>
              </a:spcBef>
              <a:spcAft>
                <a:spcPts val="0"/>
              </a:spcAft>
              <a:buNone/>
            </a:pPr>
            <a:r>
              <a:t/>
            </a:r>
            <a:endParaRPr sz="1550">
              <a:solidFill>
                <a:srgbClr val="1B1B1F"/>
              </a:solidFill>
              <a:latin typeface="Montserrat"/>
              <a:ea typeface="Montserrat"/>
              <a:cs typeface="Montserrat"/>
              <a:sym typeface="Montserrat"/>
            </a:endParaRPr>
          </a:p>
          <a:p>
            <a:pPr indent="0" lvl="0" marL="0" marR="0" rtl="0" algn="l">
              <a:lnSpc>
                <a:spcPct val="100000"/>
              </a:lnSpc>
              <a:spcBef>
                <a:spcPts val="1500"/>
              </a:spcBef>
              <a:spcAft>
                <a:spcPts val="0"/>
              </a:spcAft>
              <a:buClr>
                <a:srgbClr val="000000"/>
              </a:buClr>
              <a:buSzPts val="3200"/>
              <a:buFont typeface="Arial"/>
              <a:buNone/>
            </a:pPr>
            <a:r>
              <a:t/>
            </a:r>
            <a:endParaRPr i="1" sz="3200">
              <a:latin typeface="Tahoma"/>
              <a:ea typeface="Tahoma"/>
              <a:cs typeface="Tahoma"/>
              <a:sym typeface="Tahoma"/>
            </a:endParaRPr>
          </a:p>
        </p:txBody>
      </p:sp>
      <p:pic>
        <p:nvPicPr>
          <p:cNvPr id="230" name="Google Shape;230;g33f6fa2ad53_0_40"/>
          <p:cNvPicPr preferRelativeResize="0"/>
          <p:nvPr/>
        </p:nvPicPr>
        <p:blipFill>
          <a:blip r:embed="rId5">
            <a:alphaModFix/>
          </a:blip>
          <a:stretch>
            <a:fillRect/>
          </a:stretch>
        </p:blipFill>
        <p:spPr>
          <a:xfrm>
            <a:off x="332650" y="1123975"/>
            <a:ext cx="8357800" cy="4687149"/>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pic>
        <p:nvPicPr>
          <p:cNvPr id="236" name="Google Shape;236;g33f6fa2ad53_0_32"/>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237" name="Google Shape;237;g33f6fa2ad53_0_32"/>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238" name="Google Shape;238;g33f6fa2ad53_0_32"/>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Maths reasoning and problem solving</a:t>
            </a:r>
            <a:endParaRPr sz="1000">
              <a:solidFill>
                <a:srgbClr val="674EA7"/>
              </a:solidFill>
            </a:endParaRPr>
          </a:p>
        </p:txBody>
      </p:sp>
      <p:sp>
        <p:nvSpPr>
          <p:cNvPr id="239" name="Google Shape;239;g33f6fa2ad53_0_32"/>
          <p:cNvSpPr txBox="1"/>
          <p:nvPr/>
        </p:nvSpPr>
        <p:spPr>
          <a:xfrm>
            <a:off x="106500" y="978775"/>
            <a:ext cx="8926500" cy="1200900"/>
          </a:xfrm>
          <a:prstGeom prst="rect">
            <a:avLst/>
          </a:prstGeom>
          <a:noFill/>
          <a:ln>
            <a:noFill/>
          </a:ln>
        </p:spPr>
        <p:txBody>
          <a:bodyPr anchorCtr="0" anchor="t" bIns="91425" lIns="91425" spcFirstLastPara="1" rIns="91425" wrap="square" tIns="91425">
            <a:spAutoFit/>
          </a:bodyPr>
          <a:lstStyle/>
          <a:p>
            <a:pPr indent="0" lvl="0" marL="457200" marR="190500" rtl="0" algn="l">
              <a:lnSpc>
                <a:spcPct val="138888"/>
              </a:lnSpc>
              <a:spcBef>
                <a:spcPts val="0"/>
              </a:spcBef>
              <a:spcAft>
                <a:spcPts val="0"/>
              </a:spcAft>
              <a:buNone/>
            </a:pPr>
            <a:r>
              <a:t/>
            </a:r>
            <a:endParaRPr sz="1550">
              <a:solidFill>
                <a:srgbClr val="1B1B1F"/>
              </a:solidFill>
              <a:latin typeface="Montserrat"/>
              <a:ea typeface="Montserrat"/>
              <a:cs typeface="Montserrat"/>
              <a:sym typeface="Montserrat"/>
            </a:endParaRPr>
          </a:p>
          <a:p>
            <a:pPr indent="0" lvl="0" marL="0" marR="0" rtl="0" algn="l">
              <a:lnSpc>
                <a:spcPct val="100000"/>
              </a:lnSpc>
              <a:spcBef>
                <a:spcPts val="1500"/>
              </a:spcBef>
              <a:spcAft>
                <a:spcPts val="0"/>
              </a:spcAft>
              <a:buClr>
                <a:srgbClr val="000000"/>
              </a:buClr>
              <a:buSzPts val="3200"/>
              <a:buFont typeface="Arial"/>
              <a:buNone/>
            </a:pPr>
            <a:r>
              <a:t/>
            </a:r>
            <a:endParaRPr i="1" sz="3200">
              <a:latin typeface="Tahoma"/>
              <a:ea typeface="Tahoma"/>
              <a:cs typeface="Tahoma"/>
              <a:sym typeface="Tahoma"/>
            </a:endParaRPr>
          </a:p>
        </p:txBody>
      </p:sp>
      <p:pic>
        <p:nvPicPr>
          <p:cNvPr id="240" name="Google Shape;240;g33f6fa2ad53_0_32"/>
          <p:cNvPicPr preferRelativeResize="0"/>
          <p:nvPr/>
        </p:nvPicPr>
        <p:blipFill>
          <a:blip r:embed="rId5">
            <a:alphaModFix/>
          </a:blip>
          <a:stretch>
            <a:fillRect/>
          </a:stretch>
        </p:blipFill>
        <p:spPr>
          <a:xfrm>
            <a:off x="98250" y="1123975"/>
            <a:ext cx="8575450" cy="47001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pic>
        <p:nvPicPr>
          <p:cNvPr id="246" name="Google Shape;246;g33f6fa2ad53_0_24"/>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247" name="Google Shape;247;g33f6fa2ad53_0_24"/>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248" name="Google Shape;248;g33f6fa2ad53_0_24"/>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Maths reasoning and problem solving</a:t>
            </a:r>
            <a:endParaRPr sz="1000">
              <a:solidFill>
                <a:srgbClr val="674EA7"/>
              </a:solidFill>
            </a:endParaRPr>
          </a:p>
        </p:txBody>
      </p:sp>
      <p:sp>
        <p:nvSpPr>
          <p:cNvPr id="249" name="Google Shape;249;g33f6fa2ad53_0_24"/>
          <p:cNvSpPr txBox="1"/>
          <p:nvPr/>
        </p:nvSpPr>
        <p:spPr>
          <a:xfrm>
            <a:off x="106500" y="978775"/>
            <a:ext cx="8926500" cy="1200900"/>
          </a:xfrm>
          <a:prstGeom prst="rect">
            <a:avLst/>
          </a:prstGeom>
          <a:noFill/>
          <a:ln>
            <a:noFill/>
          </a:ln>
        </p:spPr>
        <p:txBody>
          <a:bodyPr anchorCtr="0" anchor="t" bIns="91425" lIns="91425" spcFirstLastPara="1" rIns="91425" wrap="square" tIns="91425">
            <a:spAutoFit/>
          </a:bodyPr>
          <a:lstStyle/>
          <a:p>
            <a:pPr indent="0" lvl="0" marL="457200" marR="190500" rtl="0" algn="l">
              <a:lnSpc>
                <a:spcPct val="138888"/>
              </a:lnSpc>
              <a:spcBef>
                <a:spcPts val="0"/>
              </a:spcBef>
              <a:spcAft>
                <a:spcPts val="0"/>
              </a:spcAft>
              <a:buNone/>
            </a:pPr>
            <a:r>
              <a:t/>
            </a:r>
            <a:endParaRPr sz="1550">
              <a:solidFill>
                <a:srgbClr val="1B1B1F"/>
              </a:solidFill>
              <a:latin typeface="Montserrat"/>
              <a:ea typeface="Montserrat"/>
              <a:cs typeface="Montserrat"/>
              <a:sym typeface="Montserrat"/>
            </a:endParaRPr>
          </a:p>
          <a:p>
            <a:pPr indent="0" lvl="0" marL="0" marR="0" rtl="0" algn="l">
              <a:lnSpc>
                <a:spcPct val="100000"/>
              </a:lnSpc>
              <a:spcBef>
                <a:spcPts val="1500"/>
              </a:spcBef>
              <a:spcAft>
                <a:spcPts val="0"/>
              </a:spcAft>
              <a:buClr>
                <a:srgbClr val="000000"/>
              </a:buClr>
              <a:buSzPts val="3200"/>
              <a:buFont typeface="Arial"/>
              <a:buNone/>
            </a:pPr>
            <a:r>
              <a:t/>
            </a:r>
            <a:endParaRPr i="1" sz="3200">
              <a:latin typeface="Tahoma"/>
              <a:ea typeface="Tahoma"/>
              <a:cs typeface="Tahoma"/>
              <a:sym typeface="Tahoma"/>
            </a:endParaRPr>
          </a:p>
        </p:txBody>
      </p:sp>
      <p:pic>
        <p:nvPicPr>
          <p:cNvPr id="250" name="Google Shape;250;g33f6fa2ad53_0_24"/>
          <p:cNvPicPr preferRelativeResize="0"/>
          <p:nvPr/>
        </p:nvPicPr>
        <p:blipFill>
          <a:blip r:embed="rId5">
            <a:alphaModFix/>
          </a:blip>
          <a:stretch>
            <a:fillRect/>
          </a:stretch>
        </p:blipFill>
        <p:spPr>
          <a:xfrm>
            <a:off x="152400" y="1087650"/>
            <a:ext cx="8826600" cy="4738097"/>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pic>
        <p:nvPicPr>
          <p:cNvPr id="256" name="Google Shape;256;g33f6fa2ad53_0_7"/>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257" name="Google Shape;257;g33f6fa2ad53_0_7"/>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258" name="Google Shape;258;g33f6fa2ad53_0_7"/>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Maths reasoning and problem solving</a:t>
            </a:r>
            <a:endParaRPr sz="1000">
              <a:solidFill>
                <a:srgbClr val="674EA7"/>
              </a:solidFill>
            </a:endParaRPr>
          </a:p>
        </p:txBody>
      </p:sp>
      <p:sp>
        <p:nvSpPr>
          <p:cNvPr id="259" name="Google Shape;259;g33f6fa2ad53_0_7"/>
          <p:cNvSpPr txBox="1"/>
          <p:nvPr/>
        </p:nvSpPr>
        <p:spPr>
          <a:xfrm>
            <a:off x="106500" y="978775"/>
            <a:ext cx="8926500" cy="1200900"/>
          </a:xfrm>
          <a:prstGeom prst="rect">
            <a:avLst/>
          </a:prstGeom>
          <a:noFill/>
          <a:ln>
            <a:noFill/>
          </a:ln>
        </p:spPr>
        <p:txBody>
          <a:bodyPr anchorCtr="0" anchor="t" bIns="91425" lIns="91425" spcFirstLastPara="1" rIns="91425" wrap="square" tIns="91425">
            <a:spAutoFit/>
          </a:bodyPr>
          <a:lstStyle/>
          <a:p>
            <a:pPr indent="0" lvl="0" marL="457200" marR="190500" rtl="0" algn="l">
              <a:lnSpc>
                <a:spcPct val="138888"/>
              </a:lnSpc>
              <a:spcBef>
                <a:spcPts val="0"/>
              </a:spcBef>
              <a:spcAft>
                <a:spcPts val="0"/>
              </a:spcAft>
              <a:buNone/>
            </a:pPr>
            <a:r>
              <a:t/>
            </a:r>
            <a:endParaRPr sz="1550">
              <a:solidFill>
                <a:srgbClr val="1B1B1F"/>
              </a:solidFill>
              <a:latin typeface="Montserrat"/>
              <a:ea typeface="Montserrat"/>
              <a:cs typeface="Montserrat"/>
              <a:sym typeface="Montserrat"/>
            </a:endParaRPr>
          </a:p>
          <a:p>
            <a:pPr indent="0" lvl="0" marL="0" marR="0" rtl="0" algn="l">
              <a:lnSpc>
                <a:spcPct val="100000"/>
              </a:lnSpc>
              <a:spcBef>
                <a:spcPts val="1500"/>
              </a:spcBef>
              <a:spcAft>
                <a:spcPts val="0"/>
              </a:spcAft>
              <a:buClr>
                <a:srgbClr val="000000"/>
              </a:buClr>
              <a:buSzPts val="3200"/>
              <a:buFont typeface="Arial"/>
              <a:buNone/>
            </a:pPr>
            <a:r>
              <a:t/>
            </a:r>
            <a:endParaRPr i="1" sz="3200">
              <a:latin typeface="Tahoma"/>
              <a:ea typeface="Tahoma"/>
              <a:cs typeface="Tahoma"/>
              <a:sym typeface="Tahoma"/>
            </a:endParaRPr>
          </a:p>
        </p:txBody>
      </p:sp>
      <p:pic>
        <p:nvPicPr>
          <p:cNvPr id="260" name="Google Shape;260;g33f6fa2ad53_0_7"/>
          <p:cNvPicPr preferRelativeResize="0"/>
          <p:nvPr/>
        </p:nvPicPr>
        <p:blipFill>
          <a:blip r:embed="rId5">
            <a:alphaModFix/>
          </a:blip>
          <a:stretch>
            <a:fillRect/>
          </a:stretch>
        </p:blipFill>
        <p:spPr>
          <a:xfrm>
            <a:off x="106500" y="1045950"/>
            <a:ext cx="6715311" cy="482710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pic>
        <p:nvPicPr>
          <p:cNvPr id="266" name="Google Shape;266;g33f6fa2ad53_0_60"/>
          <p:cNvPicPr preferRelativeResize="0"/>
          <p:nvPr/>
        </p:nvPicPr>
        <p:blipFill rotWithShape="1">
          <a:blip r:embed="rId3">
            <a:alphaModFix/>
          </a:blip>
          <a:srcRect b="0" l="0" r="0" t="0"/>
          <a:stretch/>
        </p:blipFill>
        <p:spPr>
          <a:xfrm>
            <a:off x="8259625" y="0"/>
            <a:ext cx="884375" cy="888150"/>
          </a:xfrm>
          <a:prstGeom prst="rect">
            <a:avLst/>
          </a:prstGeom>
          <a:noFill/>
          <a:ln>
            <a:noFill/>
          </a:ln>
        </p:spPr>
      </p:pic>
      <p:pic>
        <p:nvPicPr>
          <p:cNvPr id="267" name="Google Shape;267;g33f6fa2ad53_0_60"/>
          <p:cNvPicPr preferRelativeResize="0"/>
          <p:nvPr/>
        </p:nvPicPr>
        <p:blipFill rotWithShape="1">
          <a:blip r:embed="rId4">
            <a:alphaModFix/>
          </a:blip>
          <a:srcRect b="0" l="0" r="0" t="0"/>
          <a:stretch/>
        </p:blipFill>
        <p:spPr>
          <a:xfrm>
            <a:off x="6855517" y="5873050"/>
            <a:ext cx="2177408" cy="888150"/>
          </a:xfrm>
          <a:prstGeom prst="rect">
            <a:avLst/>
          </a:prstGeom>
          <a:noFill/>
          <a:ln>
            <a:noFill/>
          </a:ln>
        </p:spPr>
      </p:pic>
      <p:sp>
        <p:nvSpPr>
          <p:cNvPr id="268" name="Google Shape;268;g33f6fa2ad53_0_60"/>
          <p:cNvSpPr txBox="1"/>
          <p:nvPr>
            <p:ph type="title"/>
          </p:nvPr>
        </p:nvSpPr>
        <p:spPr>
          <a:xfrm>
            <a:off x="98250" y="21800"/>
            <a:ext cx="8826600" cy="803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70C0"/>
              </a:buClr>
              <a:buSzPts val="4800"/>
              <a:buFont typeface="Century Gothic"/>
              <a:buNone/>
            </a:pPr>
            <a:r>
              <a:rPr b="1" lang="en-GB" sz="3200">
                <a:solidFill>
                  <a:srgbClr val="674EA7"/>
                </a:solidFill>
                <a:latin typeface="Century Gothic"/>
                <a:ea typeface="Century Gothic"/>
                <a:cs typeface="Century Gothic"/>
                <a:sym typeface="Century Gothic"/>
              </a:rPr>
              <a:t>Maths reasoning and problem solving</a:t>
            </a:r>
            <a:endParaRPr sz="1000">
              <a:solidFill>
                <a:srgbClr val="674EA7"/>
              </a:solidFill>
            </a:endParaRPr>
          </a:p>
        </p:txBody>
      </p:sp>
      <p:sp>
        <p:nvSpPr>
          <p:cNvPr id="269" name="Google Shape;269;g33f6fa2ad53_0_60"/>
          <p:cNvSpPr txBox="1"/>
          <p:nvPr/>
        </p:nvSpPr>
        <p:spPr>
          <a:xfrm>
            <a:off x="106500" y="978775"/>
            <a:ext cx="8926500" cy="1200900"/>
          </a:xfrm>
          <a:prstGeom prst="rect">
            <a:avLst/>
          </a:prstGeom>
          <a:noFill/>
          <a:ln>
            <a:noFill/>
          </a:ln>
        </p:spPr>
        <p:txBody>
          <a:bodyPr anchorCtr="0" anchor="t" bIns="91425" lIns="91425" spcFirstLastPara="1" rIns="91425" wrap="square" tIns="91425">
            <a:spAutoFit/>
          </a:bodyPr>
          <a:lstStyle/>
          <a:p>
            <a:pPr indent="0" lvl="0" marL="457200" marR="190500" rtl="0" algn="l">
              <a:lnSpc>
                <a:spcPct val="138888"/>
              </a:lnSpc>
              <a:spcBef>
                <a:spcPts val="0"/>
              </a:spcBef>
              <a:spcAft>
                <a:spcPts val="0"/>
              </a:spcAft>
              <a:buNone/>
            </a:pPr>
            <a:r>
              <a:t/>
            </a:r>
            <a:endParaRPr sz="1550">
              <a:solidFill>
                <a:srgbClr val="1B1B1F"/>
              </a:solidFill>
              <a:latin typeface="Montserrat"/>
              <a:ea typeface="Montserrat"/>
              <a:cs typeface="Montserrat"/>
              <a:sym typeface="Montserrat"/>
            </a:endParaRPr>
          </a:p>
          <a:p>
            <a:pPr indent="0" lvl="0" marL="0" marR="0" rtl="0" algn="l">
              <a:lnSpc>
                <a:spcPct val="100000"/>
              </a:lnSpc>
              <a:spcBef>
                <a:spcPts val="1500"/>
              </a:spcBef>
              <a:spcAft>
                <a:spcPts val="0"/>
              </a:spcAft>
              <a:buClr>
                <a:srgbClr val="000000"/>
              </a:buClr>
              <a:buSzPts val="3200"/>
              <a:buFont typeface="Arial"/>
              <a:buNone/>
            </a:pPr>
            <a:r>
              <a:t/>
            </a:r>
            <a:endParaRPr i="1" sz="3200">
              <a:latin typeface="Tahoma"/>
              <a:ea typeface="Tahoma"/>
              <a:cs typeface="Tahoma"/>
              <a:sym typeface="Tahoma"/>
            </a:endParaRPr>
          </a:p>
        </p:txBody>
      </p:sp>
      <p:pic>
        <p:nvPicPr>
          <p:cNvPr id="270" name="Google Shape;270;g33f6fa2ad53_0_60"/>
          <p:cNvPicPr preferRelativeResize="0"/>
          <p:nvPr/>
        </p:nvPicPr>
        <p:blipFill>
          <a:blip r:embed="rId5">
            <a:alphaModFix/>
          </a:blip>
          <a:stretch>
            <a:fillRect/>
          </a:stretch>
        </p:blipFill>
        <p:spPr>
          <a:xfrm>
            <a:off x="261400" y="1042225"/>
            <a:ext cx="7691798" cy="4830826"/>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g33f5ea4d0f5_0_0"/>
          <p:cNvSpPr txBox="1"/>
          <p:nvPr>
            <p:ph type="title"/>
          </p:nvPr>
        </p:nvSpPr>
        <p:spPr>
          <a:xfrm>
            <a:off x="98250" y="21800"/>
            <a:ext cx="8826600" cy="8037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b="1" lang="en-GB" sz="3900">
                <a:solidFill>
                  <a:srgbClr val="674EA7"/>
                </a:solidFill>
              </a:rPr>
              <a:t>Feedback </a:t>
            </a:r>
            <a:endParaRPr b="1" sz="3900">
              <a:solidFill>
                <a:srgbClr val="674EA7"/>
              </a:solidFill>
            </a:endParaRPr>
          </a:p>
        </p:txBody>
      </p:sp>
      <p:pic>
        <p:nvPicPr>
          <p:cNvPr id="277" name="Google Shape;277;g33f5ea4d0f5_0_0"/>
          <p:cNvPicPr preferRelativeResize="0"/>
          <p:nvPr/>
        </p:nvPicPr>
        <p:blipFill>
          <a:blip r:embed="rId3">
            <a:alphaModFix/>
          </a:blip>
          <a:stretch>
            <a:fillRect/>
          </a:stretch>
        </p:blipFill>
        <p:spPr>
          <a:xfrm>
            <a:off x="2618463" y="2771025"/>
            <a:ext cx="3990975" cy="3705225"/>
          </a:xfrm>
          <a:prstGeom prst="rect">
            <a:avLst/>
          </a:prstGeom>
          <a:noFill/>
          <a:ln>
            <a:noFill/>
          </a:ln>
        </p:spPr>
      </p:pic>
      <p:pic>
        <p:nvPicPr>
          <p:cNvPr id="278" name="Google Shape;278;g33f5ea4d0f5_0_0"/>
          <p:cNvPicPr preferRelativeResize="0"/>
          <p:nvPr/>
        </p:nvPicPr>
        <p:blipFill rotWithShape="1">
          <a:blip r:embed="rId4">
            <a:alphaModFix/>
          </a:blip>
          <a:srcRect b="0" l="0" r="0" t="0"/>
          <a:stretch/>
        </p:blipFill>
        <p:spPr>
          <a:xfrm>
            <a:off x="8259625" y="0"/>
            <a:ext cx="663281" cy="666113"/>
          </a:xfrm>
          <a:prstGeom prst="rect">
            <a:avLst/>
          </a:prstGeom>
          <a:noFill/>
          <a:ln>
            <a:noFill/>
          </a:ln>
        </p:spPr>
      </p:pic>
      <p:sp>
        <p:nvSpPr>
          <p:cNvPr id="279" name="Google Shape;279;g33f5ea4d0f5_0_0"/>
          <p:cNvSpPr txBox="1"/>
          <p:nvPr/>
        </p:nvSpPr>
        <p:spPr>
          <a:xfrm>
            <a:off x="1174450" y="1147513"/>
            <a:ext cx="7005000" cy="1385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900">
                <a:solidFill>
                  <a:srgbClr val="674EA7"/>
                </a:solidFill>
                <a:latin typeface="Roboto"/>
                <a:ea typeface="Roboto"/>
                <a:cs typeface="Roboto"/>
                <a:sym typeface="Roboto"/>
              </a:rPr>
              <a:t>Please take a moment to share your feedback with us</a:t>
            </a:r>
            <a:endParaRPr b="1" sz="3900">
              <a:solidFill>
                <a:srgbClr val="674EA7"/>
              </a:solidFill>
              <a:latin typeface="Roboto"/>
              <a:ea typeface="Roboto"/>
              <a:cs typeface="Roboto"/>
              <a:sym typeface="Roboto"/>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aterial">
  <a:themeElements>
    <a:clrScheme name="Material">
      <a:dk1>
        <a:srgbClr val="4285F4"/>
      </a:dk1>
      <a:lt1>
        <a:srgbClr val="FFFFFF"/>
      </a:lt1>
      <a:dk2>
        <a:srgbClr val="424242"/>
      </a:dk2>
      <a:lt2>
        <a:srgbClr val="737373"/>
      </a:lt2>
      <a:accent1>
        <a:srgbClr val="0277BD"/>
      </a:accent1>
      <a:accent2>
        <a:srgbClr val="0F9D58"/>
      </a:accent2>
      <a:accent3>
        <a:srgbClr val="DB4437"/>
      </a:accent3>
      <a:accent4>
        <a:srgbClr val="FAFAFA"/>
      </a:accent4>
      <a:accent5>
        <a:srgbClr val="1A237E"/>
      </a:accent5>
      <a:accent6>
        <a:srgbClr val="F4B400"/>
      </a:accent6>
      <a:hlink>
        <a:srgbClr val="1A237E"/>
      </a:hlink>
      <a:folHlink>
        <a:srgbClr val="1A237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2007-06-03T09:27:01Z</dcterms:created>
  <dc:creator>Staff</dc:creator>
</cp:coreProperties>
</file>