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Lst>
  <p:sldSz cy="5143500" cx="9144000"/>
  <p:notesSz cx="9926625" cy="6797675"/>
  <p:embeddedFontLst>
    <p:embeddedFont>
      <p:font typeface="Roboto"/>
      <p:regular r:id="rId41"/>
      <p:bold r:id="rId42"/>
      <p:italic r:id="rId43"/>
      <p:boldItalic r:id="rId44"/>
    </p:embeddedFont>
    <p:embeddedFont>
      <p:font typeface="Tahoma"/>
      <p:regular r:id="rId45"/>
      <p:bold r:id="rId46"/>
    </p:embeddedFont>
    <p:embeddedFont>
      <p:font typeface="Century Gothic"/>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51" roundtripDataSignature="AMtx7mh9egG4A1arF/JZTMi9iSsSzKlEA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5FBCCD6-27A1-46AA-9916-23654A18A405}">
  <a:tblStyle styleId="{B5FBCCD6-27A1-46AA-9916-23654A18A405}"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font" Target="fonts/Roboto-bold.fntdata"/><Relationship Id="rId41" Type="http://schemas.openxmlformats.org/officeDocument/2006/relationships/font" Target="fonts/Roboto-regular.fntdata"/><Relationship Id="rId44" Type="http://schemas.openxmlformats.org/officeDocument/2006/relationships/font" Target="fonts/Roboto-boldItalic.fntdata"/><Relationship Id="rId43" Type="http://schemas.openxmlformats.org/officeDocument/2006/relationships/font" Target="fonts/Roboto-italic.fntdata"/><Relationship Id="rId46" Type="http://schemas.openxmlformats.org/officeDocument/2006/relationships/font" Target="fonts/Tahoma-bold.fntdata"/><Relationship Id="rId45" Type="http://schemas.openxmlformats.org/officeDocument/2006/relationships/font" Target="fonts/Tahoma-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CenturyGothic-bold.fntdata"/><Relationship Id="rId47" Type="http://schemas.openxmlformats.org/officeDocument/2006/relationships/font" Target="fonts/CenturyGothic-regular.fntdata"/><Relationship Id="rId49" Type="http://schemas.openxmlformats.org/officeDocument/2006/relationships/font" Target="fonts/CenturyGothic-italic.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customschemas.google.com/relationships/presentationmetadata" Target="metadata"/><Relationship Id="rId50" Type="http://schemas.openxmlformats.org/officeDocument/2006/relationships/font" Target="fonts/CenturyGothic-boldItalic.fnt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4302125" cy="339725"/>
          </a:xfrm>
          <a:prstGeom prst="rect">
            <a:avLst/>
          </a:prstGeom>
          <a:noFill/>
          <a:ln>
            <a:noFill/>
          </a:ln>
        </p:spPr>
        <p:txBody>
          <a:bodyPr anchorCtr="0" anchor="t"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621338" y="0"/>
            <a:ext cx="4303712" cy="339725"/>
          </a:xfrm>
          <a:prstGeom prst="rect">
            <a:avLst/>
          </a:prstGeom>
          <a:noFill/>
          <a:ln>
            <a:noFill/>
          </a:ln>
        </p:spPr>
        <p:txBody>
          <a:bodyPr anchorCtr="0" anchor="t" bIns="45900" lIns="91800" spcFirstLastPara="1" rIns="91800" wrap="square" tIns="459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456363"/>
            <a:ext cx="4302125" cy="339725"/>
          </a:xfrm>
          <a:prstGeom prst="rect">
            <a:avLst/>
          </a:prstGeom>
          <a:noFill/>
          <a:ln>
            <a:noFill/>
          </a:ln>
        </p:spPr>
        <p:txBody>
          <a:bodyPr anchorCtr="0" anchor="b"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notes"/>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32" name="Google Shape;132;p1: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3" name="Google Shape;133;p1:notes"/>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2cd6f7f9d9b_3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41" name="Google Shape;141;g2cd6f7f9d9b_3_0: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2" name="Google Shape;142;g2cd6f7f9d9b_3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2cd6f7f9d9b_0_15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50" name="Google Shape;150;g2cd6f7f9d9b_0_154: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1" name="Google Shape;151;g2cd6f7f9d9b_0_15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33f2b09780b_0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59" name="Google Shape;159;g33f2b09780b_0_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0" name="Google Shape;160;g33f2b09780b_0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2cd6f7f9d9b_0_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67" name="Google Shape;167;g2cd6f7f9d9b_0_5: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8" name="Google Shape;168;g2cd6f7f9d9b_0_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rPr b="1" lang="en-GB" sz="2000"/>
              <a:t>Handwriting</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3a169195a2_0_27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78" name="Google Shape;178;g33a169195a2_0_273: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9" name="Google Shape;179;g33a169195a2_0_27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rPr b="1" lang="en-GB" sz="2000"/>
              <a:t>Handwriting</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39d65d7306_0_2: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339d65d7306_0_2: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rPr lang="en-GB"/>
              <a:t>Vocabulary and language, story ideas</a:t>
            </a:r>
            <a:endParaRPr/>
          </a:p>
        </p:txBody>
      </p:sp>
      <p:sp>
        <p:nvSpPr>
          <p:cNvPr id="189" name="Google Shape;189;g339d65d7306_0_2: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33a169195a2_0_287: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95" name="Google Shape;195;g33a169195a2_0_287: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6" name="Google Shape;196;g33a169195a2_0_287: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rPr b="1" lang="en-GB" sz="2000"/>
              <a:t>Cognitive load</a:t>
            </a:r>
            <a:endParaRPr b="1" sz="20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33a169195a2_0_53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08" name="Google Shape;208;g33a169195a2_0_533: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9" name="Google Shape;209;g33a169195a2_0_53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2cd6f7f9d9b_0_17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18" name="Google Shape;218;g2cd6f7f9d9b_0_174: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9" name="Google Shape;219;g2cd6f7f9d9b_0_17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33a169195a2_0_349: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29" name="Google Shape;229;g33a169195a2_0_349: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0" name="Google Shape;230;g33a169195a2_0_349: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rPr lang="en-GB" sz="1500">
                <a:solidFill>
                  <a:srgbClr val="1F1F1F"/>
                </a:solidFill>
                <a:highlight>
                  <a:srgbClr val="FFFFFF"/>
                </a:highlight>
              </a:rPr>
              <a:t>Suffixes are letters that can be added to the end of words to change their meaning. Adding the suffix -ly, turns an adjective into an adverb. </a:t>
            </a:r>
            <a:r>
              <a:rPr lang="en-GB" sz="1500">
                <a:solidFill>
                  <a:srgbClr val="040C28"/>
                </a:solidFill>
                <a:highlight>
                  <a:srgbClr val="D3E3FD"/>
                </a:highlight>
              </a:rPr>
              <a:t>If the word ends with 'y', the 'y' becomes an 'i', and then add -ly</a:t>
            </a:r>
            <a:r>
              <a:rPr lang="en-GB" sz="1500">
                <a:solidFill>
                  <a:srgbClr val="1F1F1F"/>
                </a:solidFill>
                <a:highlight>
                  <a:srgbClr val="FFFFFF"/>
                </a:highlight>
              </a:rPr>
              <a:t>. If the word ends with 'le', drop the 'le' and add -ly.</a:t>
            </a:r>
            <a:endParaRPr sz="1500">
              <a:solidFill>
                <a:srgbClr val="1F1F1F"/>
              </a:solidFill>
              <a:highlight>
                <a:srgbClr val="FFFFFF"/>
              </a:highlight>
            </a:endParaRPr>
          </a:p>
          <a:p>
            <a:pPr indent="0" lvl="0" marL="0" rtl="0" algn="l">
              <a:lnSpc>
                <a:spcPct val="100000"/>
              </a:lnSpc>
              <a:spcBef>
                <a:spcPts val="0"/>
              </a:spcBef>
              <a:spcAft>
                <a:spcPts val="0"/>
              </a:spcAft>
              <a:buSzPts val="1400"/>
              <a:buNone/>
            </a:pPr>
            <a:r>
              <a:rPr lang="en-GB" sz="1500">
                <a:solidFill>
                  <a:srgbClr val="1F1F1F"/>
                </a:solidFill>
                <a:highlight>
                  <a:srgbClr val="FFFFFF"/>
                </a:highlight>
              </a:rPr>
              <a:t>Loud - loudly, </a:t>
            </a:r>
            <a:endParaRPr sz="1500">
              <a:solidFill>
                <a:srgbClr val="1F1F1F"/>
              </a:solidFill>
              <a:highlight>
                <a:srgbClr val="FFFFFF"/>
              </a:highlight>
            </a:endParaRPr>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33acad382fb_0_21: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33acad382fb_0_21: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44" name="Google Shape;244;g33acad382fb_0_21: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33a169195a2_0_36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50" name="Google Shape;250;g33a169195a2_0_363: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1" name="Google Shape;251;g33a169195a2_0_36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3a169195a2_0_38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62" name="Google Shape;262;g33a169195a2_0_385: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3" name="Google Shape;263;g33a169195a2_0_38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33a169195a2_0_396: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74" name="Google Shape;274;g33a169195a2_0_396: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5" name="Google Shape;275;g33a169195a2_0_396: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33a169195a2_0_42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85" name="Google Shape;285;g33a169195a2_0_423: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6" name="Google Shape;286;g33a169195a2_0_42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33a169195a2_0_439: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95" name="Google Shape;295;g33a169195a2_0_439: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6" name="Google Shape;296;g33a169195a2_0_439: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33acad382fb_0_42: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33acad382fb_0_42: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305" name="Google Shape;305;g33acad382fb_0_42: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339d65d7306_0_1360:notes"/>
          <p:cNvSpPr/>
          <p:nvPr>
            <p:ph idx="2" type="sldImg"/>
          </p:nvPr>
        </p:nvSpPr>
        <p:spPr>
          <a:xfrm>
            <a:off x="551913" y="509826"/>
            <a:ext cx="8823600" cy="25491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339d65d7306_0_1360:notes"/>
          <p:cNvSpPr txBox="1"/>
          <p:nvPr>
            <p:ph idx="1" type="body"/>
          </p:nvPr>
        </p:nvSpPr>
        <p:spPr>
          <a:xfrm>
            <a:off x="992663" y="3228896"/>
            <a:ext cx="7941300" cy="30591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rPr b="1" lang="en-GB"/>
              <a:t>This is Mid Expected because ….</a:t>
            </a:r>
            <a:endParaRPr b="1"/>
          </a:p>
          <a:p>
            <a:pPr indent="-228600" lvl="0" marL="457200" rtl="0" algn="l">
              <a:spcBef>
                <a:spcPts val="360"/>
              </a:spcBef>
              <a:spcAft>
                <a:spcPts val="0"/>
              </a:spcAft>
              <a:buSzPts val="1400"/>
              <a:buNone/>
            </a:pPr>
            <a:r>
              <a:rPr lang="en-GB"/>
              <a:t>Use of full stops and capital letters.</a:t>
            </a:r>
            <a:endParaRPr/>
          </a:p>
          <a:p>
            <a:pPr indent="-228600" lvl="0" marL="457200" rtl="0" algn="l">
              <a:spcBef>
                <a:spcPts val="360"/>
              </a:spcBef>
              <a:spcAft>
                <a:spcPts val="0"/>
              </a:spcAft>
              <a:buSzPts val="1400"/>
              <a:buNone/>
            </a:pPr>
            <a:r>
              <a:rPr lang="en-GB"/>
              <a:t>Apostrophe for contraction in I’m.</a:t>
            </a:r>
            <a:endParaRPr/>
          </a:p>
          <a:p>
            <a:pPr indent="-228600" lvl="0" marL="457200" rtl="0" algn="l">
              <a:spcBef>
                <a:spcPts val="360"/>
              </a:spcBef>
              <a:spcAft>
                <a:spcPts val="0"/>
              </a:spcAft>
              <a:buSzPts val="1400"/>
              <a:buNone/>
            </a:pPr>
            <a:r>
              <a:rPr lang="en-GB"/>
              <a:t>Use of ‘es’ ending in boxes.</a:t>
            </a:r>
            <a:endParaRPr/>
          </a:p>
          <a:p>
            <a:pPr indent="-228600" lvl="0" marL="457200" rtl="0" algn="l">
              <a:spcBef>
                <a:spcPts val="360"/>
              </a:spcBef>
              <a:spcAft>
                <a:spcPts val="0"/>
              </a:spcAft>
              <a:buSzPts val="1400"/>
              <a:buNone/>
            </a:pPr>
            <a:r>
              <a:rPr lang="en-GB"/>
              <a:t>Use of and’ to join sentences. </a:t>
            </a:r>
            <a:endParaRPr/>
          </a:p>
          <a:p>
            <a:pPr indent="-228600" lvl="0" marL="457200" rtl="0" algn="l">
              <a:spcBef>
                <a:spcPts val="360"/>
              </a:spcBef>
              <a:spcAft>
                <a:spcPts val="0"/>
              </a:spcAft>
              <a:buSzPts val="1400"/>
              <a:buNone/>
            </a:pPr>
            <a:r>
              <a:rPr lang="en-GB"/>
              <a:t>Accurate spacing and handwriting.</a:t>
            </a:r>
            <a:endParaRPr/>
          </a:p>
          <a:p>
            <a:pPr indent="-228600" lvl="0" marL="457200" rtl="0" algn="l">
              <a:spcBef>
                <a:spcPts val="360"/>
              </a:spcBef>
              <a:spcAft>
                <a:spcPts val="0"/>
              </a:spcAft>
              <a:buSzPts val="1400"/>
              <a:buNone/>
            </a:pPr>
            <a:r>
              <a:rPr lang="en-GB"/>
              <a:t>Sentences are recorded simply and clearly.</a:t>
            </a:r>
            <a:endParaRPr/>
          </a:p>
          <a:p>
            <a:pPr indent="-228600" lvl="0" marL="457200" rtl="0" algn="l">
              <a:spcBef>
                <a:spcPts val="360"/>
              </a:spcBef>
              <a:spcAft>
                <a:spcPts val="0"/>
              </a:spcAft>
              <a:buSzPts val="1400"/>
              <a:buNone/>
            </a:pPr>
            <a:r>
              <a:rPr lang="en-GB"/>
              <a:t>And used as a conjunction.</a:t>
            </a:r>
            <a:endParaRPr/>
          </a:p>
          <a:p>
            <a:pPr indent="0" lvl="0" marL="0" rtl="0" algn="l">
              <a:spcBef>
                <a:spcPts val="360"/>
              </a:spcBef>
              <a:spcAft>
                <a:spcPts val="0"/>
              </a:spcAft>
              <a:buNone/>
            </a:pPr>
            <a:r>
              <a:t/>
            </a:r>
            <a:endParaRPr/>
          </a:p>
          <a:p>
            <a:pPr indent="0" lvl="0" marL="0" rtl="0" algn="l">
              <a:spcBef>
                <a:spcPts val="360"/>
              </a:spcBef>
              <a:spcAft>
                <a:spcPts val="0"/>
              </a:spcAft>
              <a:buNone/>
            </a:pPr>
            <a:r>
              <a:t/>
            </a:r>
            <a:endParaRPr/>
          </a:p>
          <a:p>
            <a:pPr indent="0" lvl="0" marL="0" rtl="0" algn="l">
              <a:spcBef>
                <a:spcPts val="36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33a169195a2_0_461: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318" name="Google Shape;318;g33a169195a2_0_461: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9" name="Google Shape;319;g33a169195a2_0_461: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33a169195a2_0_47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326" name="Google Shape;326;g33a169195a2_0_47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27" name="Google Shape;327;g33a169195a2_0_47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33acad382fb_0_7: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335" name="Google Shape;335;g33acad382fb_0_7: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336" name="Google Shape;336;g33acad382fb_0_7: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33acad382fb_0_0:notes"/>
          <p:cNvSpPr/>
          <p:nvPr>
            <p:ph idx="2" type="sldImg"/>
          </p:nvPr>
        </p:nvSpPr>
        <p:spPr>
          <a:xfrm>
            <a:off x="2695311"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344" name="Google Shape;344;g33acad382fb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345" name="Google Shape;345;g33acad382fb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33a169195a2_0_552: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354" name="Google Shape;354;g33a169195a2_0_552: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5" name="Google Shape;355;g33a169195a2_0_552: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33a169195a2_0_562: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362" name="Google Shape;362;g33a169195a2_0_562: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3" name="Google Shape;363;g33a169195a2_0_562: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0178605405367ac_8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371" name="Google Shape;371;g30178605405367ac_8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72" name="Google Shape;372;g30178605405367ac_8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33a169195a2_0_126:notes"/>
          <p:cNvSpPr/>
          <p:nvPr>
            <p:ph idx="2" type="sldImg"/>
          </p:nvPr>
        </p:nvSpPr>
        <p:spPr>
          <a:xfrm>
            <a:off x="551913" y="509826"/>
            <a:ext cx="8823600" cy="2549100"/>
          </a:xfrm>
          <a:custGeom>
            <a:rect b="b" l="l" r="r" t="t"/>
            <a:pathLst>
              <a:path extrusionOk="0" h="120000" w="120000">
                <a:moveTo>
                  <a:pt x="0" y="0"/>
                </a:moveTo>
                <a:lnTo>
                  <a:pt x="120000" y="0"/>
                </a:lnTo>
                <a:lnTo>
                  <a:pt x="120000" y="120000"/>
                </a:lnTo>
                <a:lnTo>
                  <a:pt x="0" y="120000"/>
                </a:lnTo>
                <a:close/>
              </a:path>
            </a:pathLst>
          </a:custGeom>
        </p:spPr>
      </p:sp>
      <p:sp>
        <p:nvSpPr>
          <p:cNvPr id="380" name="Google Shape;380;g33a169195a2_0_126:notes"/>
          <p:cNvSpPr txBox="1"/>
          <p:nvPr>
            <p:ph idx="1" type="body"/>
          </p:nvPr>
        </p:nvSpPr>
        <p:spPr>
          <a:xfrm>
            <a:off x="992663" y="3228896"/>
            <a:ext cx="7941300" cy="30591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33a169195a2_0_195:notes"/>
          <p:cNvSpPr/>
          <p:nvPr>
            <p:ph idx="2" type="sldImg"/>
          </p:nvPr>
        </p:nvSpPr>
        <p:spPr>
          <a:xfrm>
            <a:off x="551913" y="509826"/>
            <a:ext cx="8823600" cy="2549100"/>
          </a:xfrm>
          <a:custGeom>
            <a:rect b="b" l="l" r="r" t="t"/>
            <a:pathLst>
              <a:path extrusionOk="0" h="120000" w="120000">
                <a:moveTo>
                  <a:pt x="0" y="0"/>
                </a:moveTo>
                <a:lnTo>
                  <a:pt x="120000" y="0"/>
                </a:lnTo>
                <a:lnTo>
                  <a:pt x="120000" y="120000"/>
                </a:lnTo>
                <a:lnTo>
                  <a:pt x="0" y="120000"/>
                </a:lnTo>
                <a:close/>
              </a:path>
            </a:pathLst>
          </a:custGeom>
        </p:spPr>
      </p:sp>
      <p:sp>
        <p:nvSpPr>
          <p:cNvPr id="399" name="Google Shape;399;g33a169195a2_0_195:notes"/>
          <p:cNvSpPr txBox="1"/>
          <p:nvPr>
            <p:ph idx="1" type="body"/>
          </p:nvPr>
        </p:nvSpPr>
        <p:spPr>
          <a:xfrm>
            <a:off x="992663" y="3228896"/>
            <a:ext cx="7941300" cy="30591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g2cd6f7f9d9b_0_7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18" name="Google Shape;418;g2cd6f7f9d9b_0_73: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19" name="Google Shape;419;g2cd6f7f9d9b_0_7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g33a169195a2_0_308: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29" name="Google Shape;429;g33a169195a2_0_308: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30" name="Google Shape;430;g33a169195a2_0_308: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g33a169195a2_0_50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48" name="Google Shape;448;g33a169195a2_0_505: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9" name="Google Shape;449;g33a169195a2_0_50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rPr b="1" lang="en-GB" sz="2000"/>
              <a:t>ICT Games</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g339d65d7306_0_1236:notes"/>
          <p:cNvSpPr txBox="1"/>
          <p:nvPr>
            <p:ph idx="1" type="body"/>
          </p:nvPr>
        </p:nvSpPr>
        <p:spPr>
          <a:xfrm>
            <a:off x="992663" y="3228896"/>
            <a:ext cx="7941300" cy="30591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457" name="Google Shape;457;g339d65d7306_0_1236:notes"/>
          <p:cNvSpPr/>
          <p:nvPr>
            <p:ph idx="2" type="sldImg"/>
          </p:nvPr>
        </p:nvSpPr>
        <p:spPr>
          <a:xfrm>
            <a:off x="1654763" y="509826"/>
            <a:ext cx="6618300" cy="2549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g33f5f0cc4df_0_0:notes"/>
          <p:cNvSpPr/>
          <p:nvPr>
            <p:ph idx="2" type="sldImg"/>
          </p:nvPr>
        </p:nvSpPr>
        <p:spPr>
          <a:xfrm>
            <a:off x="2695313" y="508000"/>
            <a:ext cx="4536000" cy="2551200"/>
          </a:xfrm>
          <a:custGeom>
            <a:rect b="b" l="l" r="r" t="t"/>
            <a:pathLst>
              <a:path extrusionOk="0" h="120000" w="120000">
                <a:moveTo>
                  <a:pt x="0" y="0"/>
                </a:moveTo>
                <a:lnTo>
                  <a:pt x="120000" y="0"/>
                </a:lnTo>
                <a:lnTo>
                  <a:pt x="120000" y="120000"/>
                </a:lnTo>
                <a:lnTo>
                  <a:pt x="0" y="120000"/>
                </a:lnTo>
                <a:close/>
              </a:path>
            </a:pathLst>
          </a:custGeom>
        </p:spPr>
      </p:sp>
      <p:sp>
        <p:nvSpPr>
          <p:cNvPr id="462" name="Google Shape;462;g33f5f0cc4df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463" name="Google Shape;463;g33f5f0cc4df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 name="Shape 13"/>
        <p:cNvGrpSpPr/>
        <p:nvPr/>
      </p:nvGrpSpPr>
      <p:grpSpPr>
        <a:xfrm>
          <a:off x="0" y="0"/>
          <a:ext cx="0" cy="0"/>
          <a:chOff x="0" y="0"/>
          <a:chExt cx="0" cy="0"/>
        </a:xfrm>
      </p:grpSpPr>
      <p:sp>
        <p:nvSpPr>
          <p:cNvPr id="14" name="Google Shape;14;g14e3167a0fd_0_109"/>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14e3167a0fd_0_109"/>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g14e3167a0fd_0_109"/>
          <p:cNvSpPr txBox="1"/>
          <p:nvPr>
            <p:ph type="title"/>
          </p:nvPr>
        </p:nvSpPr>
        <p:spPr>
          <a:xfrm>
            <a:off x="98250" y="16350"/>
            <a:ext cx="8826600" cy="6027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800"/>
              <a:buNone/>
              <a:defRPr sz="1800"/>
            </a:lvl1pPr>
            <a:lvl2pPr lvl="1" algn="l">
              <a:lnSpc>
                <a:spcPct val="100000"/>
              </a:lnSpc>
              <a:spcBef>
                <a:spcPts val="0"/>
              </a:spcBef>
              <a:spcAft>
                <a:spcPts val="0"/>
              </a:spcAft>
              <a:buSzPts val="1800"/>
              <a:buNone/>
              <a:defRPr sz="1800"/>
            </a:lvl2pPr>
            <a:lvl3pPr lvl="2" algn="l">
              <a:lnSpc>
                <a:spcPct val="100000"/>
              </a:lnSpc>
              <a:spcBef>
                <a:spcPts val="0"/>
              </a:spcBef>
              <a:spcAft>
                <a:spcPts val="0"/>
              </a:spcAft>
              <a:buSzPts val="1800"/>
              <a:buNone/>
              <a:defRPr sz="1800"/>
            </a:lvl3pPr>
            <a:lvl4pPr lvl="3" algn="l">
              <a:lnSpc>
                <a:spcPct val="100000"/>
              </a:lnSpc>
              <a:spcBef>
                <a:spcPts val="0"/>
              </a:spcBef>
              <a:spcAft>
                <a:spcPts val="0"/>
              </a:spcAft>
              <a:buSzPts val="1800"/>
              <a:buNone/>
              <a:defRPr sz="1800"/>
            </a:lvl4pPr>
            <a:lvl5pPr lvl="4" algn="l">
              <a:lnSpc>
                <a:spcPct val="100000"/>
              </a:lnSpc>
              <a:spcBef>
                <a:spcPts val="0"/>
              </a:spcBef>
              <a:spcAft>
                <a:spcPts val="0"/>
              </a:spcAft>
              <a:buSzPts val="1800"/>
              <a:buNone/>
              <a:defRPr sz="1800"/>
            </a:lvl5pPr>
            <a:lvl6pPr lvl="5" algn="l">
              <a:lnSpc>
                <a:spcPct val="100000"/>
              </a:lnSpc>
              <a:spcBef>
                <a:spcPts val="0"/>
              </a:spcBef>
              <a:spcAft>
                <a:spcPts val="0"/>
              </a:spcAft>
              <a:buSzPts val="1800"/>
              <a:buNone/>
              <a:defRPr sz="1800"/>
            </a:lvl6pPr>
            <a:lvl7pPr lvl="6" algn="l">
              <a:lnSpc>
                <a:spcPct val="100000"/>
              </a:lnSpc>
              <a:spcBef>
                <a:spcPts val="0"/>
              </a:spcBef>
              <a:spcAft>
                <a:spcPts val="0"/>
              </a:spcAft>
              <a:buSzPts val="1800"/>
              <a:buNone/>
              <a:defRPr sz="1800"/>
            </a:lvl7pPr>
            <a:lvl8pPr lvl="7" algn="l">
              <a:lnSpc>
                <a:spcPct val="100000"/>
              </a:lnSpc>
              <a:spcBef>
                <a:spcPts val="0"/>
              </a:spcBef>
              <a:spcAft>
                <a:spcPts val="0"/>
              </a:spcAft>
              <a:buSzPts val="1800"/>
              <a:buNone/>
              <a:defRPr sz="1800"/>
            </a:lvl8pPr>
            <a:lvl9pPr lvl="8" algn="l">
              <a:lnSpc>
                <a:spcPct val="100000"/>
              </a:lnSpc>
              <a:spcBef>
                <a:spcPts val="0"/>
              </a:spcBef>
              <a:spcAft>
                <a:spcPts val="0"/>
              </a:spcAft>
              <a:buSzPts val="1800"/>
              <a:buNone/>
              <a:defRPr sz="1800"/>
            </a:lvl9pPr>
          </a:lstStyle>
          <a:p/>
        </p:txBody>
      </p:sp>
      <p:sp>
        <p:nvSpPr>
          <p:cNvPr id="17" name="Google Shape;17;g14e3167a0fd_0_109"/>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g14e3167a0fd_0_141"/>
          <p:cNvSpPr txBox="1"/>
          <p:nvPr>
            <p:ph type="title"/>
          </p:nvPr>
        </p:nvSpPr>
        <p:spPr>
          <a:xfrm>
            <a:off x="982133" y="342901"/>
            <a:ext cx="7704600" cy="14859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20" name="Google Shape;20;g14e3167a0fd_0_141"/>
          <p:cNvSpPr txBox="1"/>
          <p:nvPr>
            <p:ph idx="1" type="body"/>
          </p:nvPr>
        </p:nvSpPr>
        <p:spPr>
          <a:xfrm>
            <a:off x="982133" y="2000250"/>
            <a:ext cx="7704600" cy="2499600"/>
          </a:xfrm>
          <a:prstGeom prst="rect">
            <a:avLst/>
          </a:prstGeom>
          <a:noFill/>
          <a:ln>
            <a:noFill/>
          </a:ln>
        </p:spPr>
        <p:txBody>
          <a:bodyPr anchorCtr="0" anchor="ctr" bIns="45700" lIns="91425" spcFirstLastPara="1" rIns="91425" wrap="square" tIns="45700">
            <a:normAutofit/>
          </a:bodyPr>
          <a:lstStyle>
            <a:lvl1pPr indent="-394335" lvl="0" marL="457200" algn="l">
              <a:lnSpc>
                <a:spcPct val="115000"/>
              </a:lnSpc>
              <a:spcBef>
                <a:spcPts val="360"/>
              </a:spcBef>
              <a:spcAft>
                <a:spcPts val="0"/>
              </a:spcAft>
              <a:buSzPts val="2610"/>
              <a:buChar char="●"/>
              <a:defRPr/>
            </a:lvl1pPr>
            <a:lvl2pPr indent="-394335" lvl="1" marL="914400" algn="l">
              <a:lnSpc>
                <a:spcPct val="115000"/>
              </a:lnSpc>
              <a:spcBef>
                <a:spcPts val="600"/>
              </a:spcBef>
              <a:spcAft>
                <a:spcPts val="0"/>
              </a:spcAft>
              <a:buSzPts val="2610"/>
              <a:buChar char="○"/>
              <a:defRPr/>
            </a:lvl2pPr>
            <a:lvl3pPr indent="-394335" lvl="2" marL="1371600" algn="l">
              <a:lnSpc>
                <a:spcPct val="115000"/>
              </a:lnSpc>
              <a:spcBef>
                <a:spcPts val="600"/>
              </a:spcBef>
              <a:spcAft>
                <a:spcPts val="0"/>
              </a:spcAft>
              <a:buSzPts val="2610"/>
              <a:buChar char="■"/>
              <a:defRPr/>
            </a:lvl3pPr>
            <a:lvl4pPr indent="-394335" lvl="3" marL="1828800" algn="l">
              <a:lnSpc>
                <a:spcPct val="115000"/>
              </a:lnSpc>
              <a:spcBef>
                <a:spcPts val="600"/>
              </a:spcBef>
              <a:spcAft>
                <a:spcPts val="0"/>
              </a:spcAft>
              <a:buSzPts val="2610"/>
              <a:buChar char="●"/>
              <a:defRPr/>
            </a:lvl4pPr>
            <a:lvl5pPr indent="-394335" lvl="4" marL="2286000" algn="l">
              <a:lnSpc>
                <a:spcPct val="115000"/>
              </a:lnSpc>
              <a:spcBef>
                <a:spcPts val="600"/>
              </a:spcBef>
              <a:spcAft>
                <a:spcPts val="0"/>
              </a:spcAft>
              <a:buSzPts val="2610"/>
              <a:buChar char="○"/>
              <a:defRPr/>
            </a:lvl5pPr>
            <a:lvl6pPr indent="-394335" lvl="5" marL="2743200" algn="l">
              <a:lnSpc>
                <a:spcPct val="115000"/>
              </a:lnSpc>
              <a:spcBef>
                <a:spcPts val="600"/>
              </a:spcBef>
              <a:spcAft>
                <a:spcPts val="0"/>
              </a:spcAft>
              <a:buSzPts val="2610"/>
              <a:buChar char="■"/>
              <a:defRPr/>
            </a:lvl6pPr>
            <a:lvl7pPr indent="-394335" lvl="6" marL="3200400" algn="l">
              <a:lnSpc>
                <a:spcPct val="115000"/>
              </a:lnSpc>
              <a:spcBef>
                <a:spcPts val="600"/>
              </a:spcBef>
              <a:spcAft>
                <a:spcPts val="0"/>
              </a:spcAft>
              <a:buSzPts val="2610"/>
              <a:buChar char="●"/>
              <a:defRPr/>
            </a:lvl7pPr>
            <a:lvl8pPr indent="-394334" lvl="7" marL="3657600" algn="l">
              <a:lnSpc>
                <a:spcPct val="115000"/>
              </a:lnSpc>
              <a:spcBef>
                <a:spcPts val="600"/>
              </a:spcBef>
              <a:spcAft>
                <a:spcPts val="0"/>
              </a:spcAft>
              <a:buSzPts val="2610"/>
              <a:buChar char="○"/>
              <a:defRPr/>
            </a:lvl8pPr>
            <a:lvl9pPr indent="-394334" lvl="8" marL="4114800" algn="l">
              <a:lnSpc>
                <a:spcPct val="115000"/>
              </a:lnSpc>
              <a:spcBef>
                <a:spcPts val="600"/>
              </a:spcBef>
              <a:spcAft>
                <a:spcPts val="600"/>
              </a:spcAft>
              <a:buSzPts val="2610"/>
              <a:buChar char="■"/>
              <a:defRPr/>
            </a:lvl9pPr>
          </a:lstStyle>
          <a:p/>
        </p:txBody>
      </p:sp>
      <p:sp>
        <p:nvSpPr>
          <p:cNvPr id="21" name="Google Shape;21;g14e3167a0fd_0_141"/>
          <p:cNvSpPr txBox="1"/>
          <p:nvPr>
            <p:ph idx="10" type="dt"/>
          </p:nvPr>
        </p:nvSpPr>
        <p:spPr>
          <a:xfrm>
            <a:off x="7344329" y="4581130"/>
            <a:ext cx="857400" cy="2739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g14e3167a0fd_0_141"/>
          <p:cNvSpPr txBox="1"/>
          <p:nvPr>
            <p:ph idx="11" type="ftr"/>
          </p:nvPr>
        </p:nvSpPr>
        <p:spPr>
          <a:xfrm>
            <a:off x="1972647" y="4581130"/>
            <a:ext cx="5314500" cy="2739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g14e3167a0fd_0_141"/>
          <p:cNvSpPr txBox="1"/>
          <p:nvPr>
            <p:ph idx="12" type="sldNum"/>
          </p:nvPr>
        </p:nvSpPr>
        <p:spPr>
          <a:xfrm>
            <a:off x="8258967" y="4581130"/>
            <a:ext cx="427800" cy="273900"/>
          </a:xfrm>
          <a:prstGeom prst="rect">
            <a:avLst/>
          </a:prstGeom>
          <a:noFill/>
          <a:ln>
            <a:noFill/>
          </a:ln>
        </p:spPr>
        <p:txBody>
          <a:bodyPr anchorCtr="0" anchor="ctr" bIns="45700" lIns="91425" spcFirstLastPara="1" rIns="91425" wrap="square" tIns="45700">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 name="Shape 24"/>
        <p:cNvGrpSpPr/>
        <p:nvPr/>
      </p:nvGrpSpPr>
      <p:grpSpPr>
        <a:xfrm>
          <a:off x="0" y="0"/>
          <a:ext cx="0" cy="0"/>
          <a:chOff x="0" y="0"/>
          <a:chExt cx="0" cy="0"/>
        </a:xfrm>
      </p:grpSpPr>
      <p:sp>
        <p:nvSpPr>
          <p:cNvPr id="25" name="Google Shape;25;g14e3167a0fd_0_87"/>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g14e3167a0fd_0_87"/>
          <p:cNvSpPr/>
          <p:nvPr/>
        </p:nvSpPr>
        <p:spPr>
          <a:xfrm flipH="1">
            <a:off x="8246400" y="4245875"/>
            <a:ext cx="897600" cy="897600"/>
          </a:xfrm>
          <a:prstGeom prst="round1Rect">
            <a:avLst>
              <a:gd fmla="val 16667" name="adj"/>
            </a:avLst>
          </a:prstGeom>
          <a:solidFill>
            <a:schemeClr val="lt1">
              <a:alpha val="65098"/>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g14e3167a0fd_0_87"/>
          <p:cNvSpPr txBox="1"/>
          <p:nvPr>
            <p:ph type="ctrTitle"/>
          </p:nvPr>
        </p:nvSpPr>
        <p:spPr>
          <a:xfrm>
            <a:off x="390525" y="1819275"/>
            <a:ext cx="8222100" cy="93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8" name="Google Shape;28;g14e3167a0fd_0_87"/>
          <p:cNvSpPr txBox="1"/>
          <p:nvPr>
            <p:ph idx="1" type="subTitle"/>
          </p:nvPr>
        </p:nvSpPr>
        <p:spPr>
          <a:xfrm>
            <a:off x="390525" y="2789130"/>
            <a:ext cx="8222100" cy="432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1800"/>
              <a:buNone/>
              <a:defRPr>
                <a:solidFill>
                  <a:schemeClr val="lt1"/>
                </a:solidFill>
              </a:defRPr>
            </a:lvl1pPr>
            <a:lvl2pPr lvl="1" algn="l">
              <a:lnSpc>
                <a:spcPct val="100000"/>
              </a:lnSpc>
              <a:spcBef>
                <a:spcPts val="0"/>
              </a:spcBef>
              <a:spcAft>
                <a:spcPts val="0"/>
              </a:spcAft>
              <a:buClr>
                <a:schemeClr val="lt1"/>
              </a:buClr>
              <a:buSzPts val="1800"/>
              <a:buNone/>
              <a:defRPr sz="1800">
                <a:solidFill>
                  <a:schemeClr val="lt1"/>
                </a:solidFill>
              </a:defRPr>
            </a:lvl2pPr>
            <a:lvl3pPr lvl="2" algn="l">
              <a:lnSpc>
                <a:spcPct val="100000"/>
              </a:lnSpc>
              <a:spcBef>
                <a:spcPts val="0"/>
              </a:spcBef>
              <a:spcAft>
                <a:spcPts val="0"/>
              </a:spcAft>
              <a:buClr>
                <a:schemeClr val="lt1"/>
              </a:buClr>
              <a:buSzPts val="1800"/>
              <a:buNone/>
              <a:defRPr sz="1800">
                <a:solidFill>
                  <a:schemeClr val="lt1"/>
                </a:solidFill>
              </a:defRPr>
            </a:lvl3pPr>
            <a:lvl4pPr lvl="3" algn="l">
              <a:lnSpc>
                <a:spcPct val="100000"/>
              </a:lnSpc>
              <a:spcBef>
                <a:spcPts val="0"/>
              </a:spcBef>
              <a:spcAft>
                <a:spcPts val="0"/>
              </a:spcAft>
              <a:buClr>
                <a:schemeClr val="lt1"/>
              </a:buClr>
              <a:buSzPts val="1800"/>
              <a:buNone/>
              <a:defRPr sz="1800">
                <a:solidFill>
                  <a:schemeClr val="lt1"/>
                </a:solidFill>
              </a:defRPr>
            </a:lvl4pPr>
            <a:lvl5pPr lvl="4" algn="l">
              <a:lnSpc>
                <a:spcPct val="100000"/>
              </a:lnSpc>
              <a:spcBef>
                <a:spcPts val="0"/>
              </a:spcBef>
              <a:spcAft>
                <a:spcPts val="0"/>
              </a:spcAft>
              <a:buClr>
                <a:schemeClr val="lt1"/>
              </a:buClr>
              <a:buSzPts val="1800"/>
              <a:buNone/>
              <a:defRPr sz="1800">
                <a:solidFill>
                  <a:schemeClr val="lt1"/>
                </a:solidFill>
              </a:defRPr>
            </a:lvl5pPr>
            <a:lvl6pPr lvl="5" algn="l">
              <a:lnSpc>
                <a:spcPct val="100000"/>
              </a:lnSpc>
              <a:spcBef>
                <a:spcPts val="0"/>
              </a:spcBef>
              <a:spcAft>
                <a:spcPts val="0"/>
              </a:spcAft>
              <a:buClr>
                <a:schemeClr val="lt1"/>
              </a:buClr>
              <a:buSzPts val="1800"/>
              <a:buNone/>
              <a:defRPr sz="1800">
                <a:solidFill>
                  <a:schemeClr val="lt1"/>
                </a:solidFill>
              </a:defRPr>
            </a:lvl6pPr>
            <a:lvl7pPr lvl="6" algn="l">
              <a:lnSpc>
                <a:spcPct val="100000"/>
              </a:lnSpc>
              <a:spcBef>
                <a:spcPts val="0"/>
              </a:spcBef>
              <a:spcAft>
                <a:spcPts val="0"/>
              </a:spcAft>
              <a:buClr>
                <a:schemeClr val="lt1"/>
              </a:buClr>
              <a:buSzPts val="1800"/>
              <a:buNone/>
              <a:defRPr sz="1800">
                <a:solidFill>
                  <a:schemeClr val="lt1"/>
                </a:solidFill>
              </a:defRPr>
            </a:lvl7pPr>
            <a:lvl8pPr lvl="7" algn="l">
              <a:lnSpc>
                <a:spcPct val="100000"/>
              </a:lnSpc>
              <a:spcBef>
                <a:spcPts val="0"/>
              </a:spcBef>
              <a:spcAft>
                <a:spcPts val="0"/>
              </a:spcAft>
              <a:buClr>
                <a:schemeClr val="lt1"/>
              </a:buClr>
              <a:buSzPts val="1800"/>
              <a:buNone/>
              <a:defRPr sz="1800">
                <a:solidFill>
                  <a:schemeClr val="lt1"/>
                </a:solidFill>
              </a:defRPr>
            </a:lvl8pPr>
            <a:lvl9pPr lvl="8" algn="l">
              <a:lnSpc>
                <a:spcPct val="100000"/>
              </a:lnSpc>
              <a:spcBef>
                <a:spcPts val="0"/>
              </a:spcBef>
              <a:spcAft>
                <a:spcPts val="0"/>
              </a:spcAft>
              <a:buClr>
                <a:schemeClr val="lt1"/>
              </a:buClr>
              <a:buSzPts val="1800"/>
              <a:buNone/>
              <a:defRPr sz="1800">
                <a:solidFill>
                  <a:schemeClr val="lt1"/>
                </a:solidFill>
              </a:defRPr>
            </a:lvl9pPr>
          </a:lstStyle>
          <a:p/>
        </p:txBody>
      </p:sp>
      <p:sp>
        <p:nvSpPr>
          <p:cNvPr id="29" name="Google Shape;29;g14e3167a0fd_0_87"/>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g14e3167a0fd_0_93"/>
          <p:cNvSpPr txBox="1"/>
          <p:nvPr>
            <p:ph type="title"/>
          </p:nvPr>
        </p:nvSpPr>
        <p:spPr>
          <a:xfrm>
            <a:off x="460950" y="2065350"/>
            <a:ext cx="8222100" cy="1012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32" name="Google Shape;32;g14e3167a0fd_0_93"/>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3" name="Shape 33"/>
        <p:cNvGrpSpPr/>
        <p:nvPr/>
      </p:nvGrpSpPr>
      <p:grpSpPr>
        <a:xfrm>
          <a:off x="0" y="0"/>
          <a:ext cx="0" cy="0"/>
          <a:chOff x="0" y="0"/>
          <a:chExt cx="0" cy="0"/>
        </a:xfrm>
      </p:grpSpPr>
      <p:sp>
        <p:nvSpPr>
          <p:cNvPr id="34" name="Google Shape;34;g14e3167a0fd_0_96"/>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g14e3167a0fd_0_96"/>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g14e3167a0fd_0_96"/>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7" name="Google Shape;37;g14e3167a0fd_0_96"/>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8" name="Google Shape;38;g14e3167a0fd_0_96"/>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9" name="Shape 39"/>
        <p:cNvGrpSpPr/>
        <p:nvPr/>
      </p:nvGrpSpPr>
      <p:grpSpPr>
        <a:xfrm>
          <a:off x="0" y="0"/>
          <a:ext cx="0" cy="0"/>
          <a:chOff x="0" y="0"/>
          <a:chExt cx="0" cy="0"/>
        </a:xfrm>
      </p:grpSpPr>
      <p:sp>
        <p:nvSpPr>
          <p:cNvPr id="40" name="Google Shape;40;g14e3167a0fd_0_102"/>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g14e3167a0fd_0_102"/>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g14e3167a0fd_0_102"/>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43" name="Google Shape;43;g14e3167a0fd_0_102"/>
          <p:cNvSpPr txBox="1"/>
          <p:nvPr>
            <p:ph idx="1" type="body"/>
          </p:nvPr>
        </p:nvSpPr>
        <p:spPr>
          <a:xfrm>
            <a:off x="471900" y="1919075"/>
            <a:ext cx="3999900" cy="2710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4" name="Google Shape;44;g14e3167a0fd_0_102"/>
          <p:cNvSpPr txBox="1"/>
          <p:nvPr>
            <p:ph idx="2" type="body"/>
          </p:nvPr>
        </p:nvSpPr>
        <p:spPr>
          <a:xfrm>
            <a:off x="4694250" y="1919075"/>
            <a:ext cx="3999900" cy="2710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5" name="Google Shape;45;g14e3167a0fd_0_102"/>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14e3167a0fd_0_114"/>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g14e3167a0fd_0_114"/>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g14e3167a0fd_0_114"/>
          <p:cNvSpPr txBox="1"/>
          <p:nvPr>
            <p:ph type="title"/>
          </p:nvPr>
        </p:nvSpPr>
        <p:spPr>
          <a:xfrm>
            <a:off x="226078" y="357800"/>
            <a:ext cx="2808000" cy="9534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0" name="Google Shape;50;g14e3167a0fd_0_114"/>
          <p:cNvSpPr txBox="1"/>
          <p:nvPr>
            <p:ph idx="1" type="body"/>
          </p:nvPr>
        </p:nvSpPr>
        <p:spPr>
          <a:xfrm>
            <a:off x="226075" y="1465800"/>
            <a:ext cx="2808000" cy="31635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Clr>
                <a:schemeClr val="lt1"/>
              </a:buClr>
              <a:buSzPts val="1200"/>
              <a:buChar char="●"/>
              <a:defRPr sz="1200">
                <a:solidFill>
                  <a:schemeClr val="lt1"/>
                </a:solidFill>
              </a:defRPr>
            </a:lvl1pPr>
            <a:lvl2pPr indent="-304800" lvl="1" marL="914400" algn="l">
              <a:lnSpc>
                <a:spcPct val="115000"/>
              </a:lnSpc>
              <a:spcBef>
                <a:spcPts val="0"/>
              </a:spcBef>
              <a:spcAft>
                <a:spcPts val="0"/>
              </a:spcAft>
              <a:buClr>
                <a:schemeClr val="lt1"/>
              </a:buClr>
              <a:buSzPts val="1200"/>
              <a:buChar char="○"/>
              <a:defRPr sz="1200">
                <a:solidFill>
                  <a:schemeClr val="lt1"/>
                </a:solidFill>
              </a:defRPr>
            </a:lvl2pPr>
            <a:lvl3pPr indent="-304800" lvl="2" marL="1371600" algn="l">
              <a:lnSpc>
                <a:spcPct val="115000"/>
              </a:lnSpc>
              <a:spcBef>
                <a:spcPts val="0"/>
              </a:spcBef>
              <a:spcAft>
                <a:spcPts val="0"/>
              </a:spcAft>
              <a:buClr>
                <a:schemeClr val="lt1"/>
              </a:buClr>
              <a:buSzPts val="1200"/>
              <a:buChar char="■"/>
              <a:defRPr sz="1200">
                <a:solidFill>
                  <a:schemeClr val="lt1"/>
                </a:solidFill>
              </a:defRPr>
            </a:lvl3pPr>
            <a:lvl4pPr indent="-304800" lvl="3" marL="1828800" algn="l">
              <a:lnSpc>
                <a:spcPct val="115000"/>
              </a:lnSpc>
              <a:spcBef>
                <a:spcPts val="0"/>
              </a:spcBef>
              <a:spcAft>
                <a:spcPts val="0"/>
              </a:spcAft>
              <a:buClr>
                <a:schemeClr val="lt1"/>
              </a:buClr>
              <a:buSzPts val="1200"/>
              <a:buChar char="●"/>
              <a:defRPr sz="1200">
                <a:solidFill>
                  <a:schemeClr val="lt1"/>
                </a:solidFill>
              </a:defRPr>
            </a:lvl4pPr>
            <a:lvl5pPr indent="-304800" lvl="4" marL="2286000" algn="l">
              <a:lnSpc>
                <a:spcPct val="115000"/>
              </a:lnSpc>
              <a:spcBef>
                <a:spcPts val="0"/>
              </a:spcBef>
              <a:spcAft>
                <a:spcPts val="0"/>
              </a:spcAft>
              <a:buClr>
                <a:schemeClr val="lt1"/>
              </a:buClr>
              <a:buSzPts val="1200"/>
              <a:buChar char="○"/>
              <a:defRPr sz="1200">
                <a:solidFill>
                  <a:schemeClr val="lt1"/>
                </a:solidFill>
              </a:defRPr>
            </a:lvl5pPr>
            <a:lvl6pPr indent="-304800" lvl="5" marL="2743200" algn="l">
              <a:lnSpc>
                <a:spcPct val="115000"/>
              </a:lnSpc>
              <a:spcBef>
                <a:spcPts val="0"/>
              </a:spcBef>
              <a:spcAft>
                <a:spcPts val="0"/>
              </a:spcAft>
              <a:buClr>
                <a:schemeClr val="lt1"/>
              </a:buClr>
              <a:buSzPts val="1200"/>
              <a:buChar char="■"/>
              <a:defRPr sz="1200">
                <a:solidFill>
                  <a:schemeClr val="lt1"/>
                </a:solidFill>
              </a:defRPr>
            </a:lvl6pPr>
            <a:lvl7pPr indent="-304800" lvl="6" marL="3200400" algn="l">
              <a:lnSpc>
                <a:spcPct val="115000"/>
              </a:lnSpc>
              <a:spcBef>
                <a:spcPts val="0"/>
              </a:spcBef>
              <a:spcAft>
                <a:spcPts val="0"/>
              </a:spcAft>
              <a:buClr>
                <a:schemeClr val="lt1"/>
              </a:buClr>
              <a:buSzPts val="1200"/>
              <a:buChar char="●"/>
              <a:defRPr sz="1200">
                <a:solidFill>
                  <a:schemeClr val="lt1"/>
                </a:solidFill>
              </a:defRPr>
            </a:lvl7pPr>
            <a:lvl8pPr indent="-304800" lvl="7" marL="3657600" algn="l">
              <a:lnSpc>
                <a:spcPct val="115000"/>
              </a:lnSpc>
              <a:spcBef>
                <a:spcPts val="0"/>
              </a:spcBef>
              <a:spcAft>
                <a:spcPts val="0"/>
              </a:spcAft>
              <a:buClr>
                <a:schemeClr val="lt1"/>
              </a:buClr>
              <a:buSzPts val="1200"/>
              <a:buChar char="○"/>
              <a:defRPr sz="1200">
                <a:solidFill>
                  <a:schemeClr val="lt1"/>
                </a:solidFill>
              </a:defRPr>
            </a:lvl8pPr>
            <a:lvl9pPr indent="-304800" lvl="8" marL="4114800" algn="l">
              <a:lnSpc>
                <a:spcPct val="115000"/>
              </a:lnSpc>
              <a:spcBef>
                <a:spcPts val="0"/>
              </a:spcBef>
              <a:spcAft>
                <a:spcPts val="0"/>
              </a:spcAft>
              <a:buClr>
                <a:schemeClr val="lt1"/>
              </a:buClr>
              <a:buSzPts val="1200"/>
              <a:buChar char="■"/>
              <a:defRPr sz="1200">
                <a:solidFill>
                  <a:schemeClr val="lt1"/>
                </a:solidFill>
              </a:defRPr>
            </a:lvl9pPr>
          </a:lstStyle>
          <a:p/>
        </p:txBody>
      </p:sp>
      <p:sp>
        <p:nvSpPr>
          <p:cNvPr id="51" name="Google Shape;51;g14e3167a0fd_0_114"/>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 name="Shape 52"/>
        <p:cNvGrpSpPr/>
        <p:nvPr/>
      </p:nvGrpSpPr>
      <p:grpSpPr>
        <a:xfrm>
          <a:off x="0" y="0"/>
          <a:ext cx="0" cy="0"/>
          <a:chOff x="0" y="0"/>
          <a:chExt cx="0" cy="0"/>
        </a:xfrm>
      </p:grpSpPr>
      <p:sp>
        <p:nvSpPr>
          <p:cNvPr id="53" name="Google Shape;53;g14e3167a0fd_0_120"/>
          <p:cNvSpPr txBox="1"/>
          <p:nvPr>
            <p:ph type="title"/>
          </p:nvPr>
        </p:nvSpPr>
        <p:spPr>
          <a:xfrm>
            <a:off x="490250" y="488250"/>
            <a:ext cx="62271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6000"/>
              <a:buNone/>
              <a:defRPr sz="6000"/>
            </a:lvl1pPr>
            <a:lvl2pPr lvl="1" algn="l">
              <a:lnSpc>
                <a:spcPct val="100000"/>
              </a:lnSpc>
              <a:spcBef>
                <a:spcPts val="0"/>
              </a:spcBef>
              <a:spcAft>
                <a:spcPts val="0"/>
              </a:spcAft>
              <a:buSzPts val="6000"/>
              <a:buNone/>
              <a:defRPr sz="6000"/>
            </a:lvl2pPr>
            <a:lvl3pPr lvl="2" algn="l">
              <a:lnSpc>
                <a:spcPct val="100000"/>
              </a:lnSpc>
              <a:spcBef>
                <a:spcPts val="0"/>
              </a:spcBef>
              <a:spcAft>
                <a:spcPts val="0"/>
              </a:spcAft>
              <a:buSzPts val="6000"/>
              <a:buNone/>
              <a:defRPr sz="6000"/>
            </a:lvl3pPr>
            <a:lvl4pPr lvl="3" algn="l">
              <a:lnSpc>
                <a:spcPct val="100000"/>
              </a:lnSpc>
              <a:spcBef>
                <a:spcPts val="0"/>
              </a:spcBef>
              <a:spcAft>
                <a:spcPts val="0"/>
              </a:spcAft>
              <a:buSzPts val="6000"/>
              <a:buNone/>
              <a:defRPr sz="6000"/>
            </a:lvl4pPr>
            <a:lvl5pPr lvl="4" algn="l">
              <a:lnSpc>
                <a:spcPct val="100000"/>
              </a:lnSpc>
              <a:spcBef>
                <a:spcPts val="0"/>
              </a:spcBef>
              <a:spcAft>
                <a:spcPts val="0"/>
              </a:spcAft>
              <a:buSzPts val="6000"/>
              <a:buNone/>
              <a:defRPr sz="6000"/>
            </a:lvl5pPr>
            <a:lvl6pPr lvl="5" algn="l">
              <a:lnSpc>
                <a:spcPct val="100000"/>
              </a:lnSpc>
              <a:spcBef>
                <a:spcPts val="0"/>
              </a:spcBef>
              <a:spcAft>
                <a:spcPts val="0"/>
              </a:spcAft>
              <a:buSzPts val="6000"/>
              <a:buNone/>
              <a:defRPr sz="6000"/>
            </a:lvl6pPr>
            <a:lvl7pPr lvl="6" algn="l">
              <a:lnSpc>
                <a:spcPct val="100000"/>
              </a:lnSpc>
              <a:spcBef>
                <a:spcPts val="0"/>
              </a:spcBef>
              <a:spcAft>
                <a:spcPts val="0"/>
              </a:spcAft>
              <a:buSzPts val="6000"/>
              <a:buNone/>
              <a:defRPr sz="6000"/>
            </a:lvl7pPr>
            <a:lvl8pPr lvl="7" algn="l">
              <a:lnSpc>
                <a:spcPct val="100000"/>
              </a:lnSpc>
              <a:spcBef>
                <a:spcPts val="0"/>
              </a:spcBef>
              <a:spcAft>
                <a:spcPts val="0"/>
              </a:spcAft>
              <a:buSzPts val="6000"/>
              <a:buNone/>
              <a:defRPr sz="6000"/>
            </a:lvl8pPr>
            <a:lvl9pPr lvl="8" algn="l">
              <a:lnSpc>
                <a:spcPct val="100000"/>
              </a:lnSpc>
              <a:spcBef>
                <a:spcPts val="0"/>
              </a:spcBef>
              <a:spcAft>
                <a:spcPts val="0"/>
              </a:spcAft>
              <a:buSzPts val="6000"/>
              <a:buNone/>
              <a:defRPr sz="6000"/>
            </a:lvl9pPr>
          </a:lstStyle>
          <a:p/>
        </p:txBody>
      </p:sp>
      <p:sp>
        <p:nvSpPr>
          <p:cNvPr id="54" name="Google Shape;54;g14e3167a0fd_0_120"/>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5" name="Shape 55"/>
        <p:cNvGrpSpPr/>
        <p:nvPr/>
      </p:nvGrpSpPr>
      <p:grpSpPr>
        <a:xfrm>
          <a:off x="0" y="0"/>
          <a:ext cx="0" cy="0"/>
          <a:chOff x="0" y="0"/>
          <a:chExt cx="0" cy="0"/>
        </a:xfrm>
      </p:grpSpPr>
      <p:sp>
        <p:nvSpPr>
          <p:cNvPr id="56" name="Google Shape;56;g14e3167a0fd_0_123"/>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g14e3167a0fd_0_123"/>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g14e3167a0fd_0_123"/>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4200"/>
              <a:buNone/>
              <a:defRPr sz="4200">
                <a:solidFill>
                  <a:schemeClr val="dk2"/>
                </a:solidFill>
              </a:defRPr>
            </a:lvl1pPr>
            <a:lvl2pPr lvl="1" algn="ctr">
              <a:lnSpc>
                <a:spcPct val="100000"/>
              </a:lnSpc>
              <a:spcBef>
                <a:spcPts val="0"/>
              </a:spcBef>
              <a:spcAft>
                <a:spcPts val="0"/>
              </a:spcAft>
              <a:buClr>
                <a:schemeClr val="dk2"/>
              </a:buClr>
              <a:buSzPts val="4200"/>
              <a:buNone/>
              <a:defRPr sz="4200">
                <a:solidFill>
                  <a:schemeClr val="dk2"/>
                </a:solidFill>
              </a:defRPr>
            </a:lvl2pPr>
            <a:lvl3pPr lvl="2" algn="ctr">
              <a:lnSpc>
                <a:spcPct val="100000"/>
              </a:lnSpc>
              <a:spcBef>
                <a:spcPts val="0"/>
              </a:spcBef>
              <a:spcAft>
                <a:spcPts val="0"/>
              </a:spcAft>
              <a:buClr>
                <a:schemeClr val="dk2"/>
              </a:buClr>
              <a:buSzPts val="4200"/>
              <a:buNone/>
              <a:defRPr sz="4200">
                <a:solidFill>
                  <a:schemeClr val="dk2"/>
                </a:solidFill>
              </a:defRPr>
            </a:lvl3pPr>
            <a:lvl4pPr lvl="3" algn="ctr">
              <a:lnSpc>
                <a:spcPct val="100000"/>
              </a:lnSpc>
              <a:spcBef>
                <a:spcPts val="0"/>
              </a:spcBef>
              <a:spcAft>
                <a:spcPts val="0"/>
              </a:spcAft>
              <a:buClr>
                <a:schemeClr val="dk2"/>
              </a:buClr>
              <a:buSzPts val="4200"/>
              <a:buNone/>
              <a:defRPr sz="4200">
                <a:solidFill>
                  <a:schemeClr val="dk2"/>
                </a:solidFill>
              </a:defRPr>
            </a:lvl4pPr>
            <a:lvl5pPr lvl="4" algn="ctr">
              <a:lnSpc>
                <a:spcPct val="100000"/>
              </a:lnSpc>
              <a:spcBef>
                <a:spcPts val="0"/>
              </a:spcBef>
              <a:spcAft>
                <a:spcPts val="0"/>
              </a:spcAft>
              <a:buClr>
                <a:schemeClr val="dk2"/>
              </a:buClr>
              <a:buSzPts val="4200"/>
              <a:buNone/>
              <a:defRPr sz="4200">
                <a:solidFill>
                  <a:schemeClr val="dk2"/>
                </a:solidFill>
              </a:defRPr>
            </a:lvl5pPr>
            <a:lvl6pPr lvl="5" algn="ctr">
              <a:lnSpc>
                <a:spcPct val="100000"/>
              </a:lnSpc>
              <a:spcBef>
                <a:spcPts val="0"/>
              </a:spcBef>
              <a:spcAft>
                <a:spcPts val="0"/>
              </a:spcAft>
              <a:buClr>
                <a:schemeClr val="dk2"/>
              </a:buClr>
              <a:buSzPts val="4200"/>
              <a:buNone/>
              <a:defRPr sz="4200">
                <a:solidFill>
                  <a:schemeClr val="dk2"/>
                </a:solidFill>
              </a:defRPr>
            </a:lvl6pPr>
            <a:lvl7pPr lvl="6" algn="ctr">
              <a:lnSpc>
                <a:spcPct val="100000"/>
              </a:lnSpc>
              <a:spcBef>
                <a:spcPts val="0"/>
              </a:spcBef>
              <a:spcAft>
                <a:spcPts val="0"/>
              </a:spcAft>
              <a:buClr>
                <a:schemeClr val="dk2"/>
              </a:buClr>
              <a:buSzPts val="4200"/>
              <a:buNone/>
              <a:defRPr sz="4200">
                <a:solidFill>
                  <a:schemeClr val="dk2"/>
                </a:solidFill>
              </a:defRPr>
            </a:lvl7pPr>
            <a:lvl8pPr lvl="7" algn="ctr">
              <a:lnSpc>
                <a:spcPct val="100000"/>
              </a:lnSpc>
              <a:spcBef>
                <a:spcPts val="0"/>
              </a:spcBef>
              <a:spcAft>
                <a:spcPts val="0"/>
              </a:spcAft>
              <a:buClr>
                <a:schemeClr val="dk2"/>
              </a:buClr>
              <a:buSzPts val="4200"/>
              <a:buNone/>
              <a:defRPr sz="4200">
                <a:solidFill>
                  <a:schemeClr val="dk2"/>
                </a:solidFill>
              </a:defRPr>
            </a:lvl8pPr>
            <a:lvl9pPr lvl="8" algn="ctr">
              <a:lnSpc>
                <a:spcPct val="100000"/>
              </a:lnSpc>
              <a:spcBef>
                <a:spcPts val="0"/>
              </a:spcBef>
              <a:spcAft>
                <a:spcPts val="0"/>
              </a:spcAft>
              <a:buClr>
                <a:schemeClr val="dk2"/>
              </a:buClr>
              <a:buSzPts val="4200"/>
              <a:buNone/>
              <a:defRPr sz="4200">
                <a:solidFill>
                  <a:schemeClr val="dk2"/>
                </a:solidFill>
              </a:defRPr>
            </a:lvl9pPr>
          </a:lstStyle>
          <a:p/>
        </p:txBody>
      </p:sp>
      <p:sp>
        <p:nvSpPr>
          <p:cNvPr id="59" name="Google Shape;59;g14e3167a0fd_0_123"/>
          <p:cNvSpPr txBox="1"/>
          <p:nvPr>
            <p:ph idx="1" type="subTitle"/>
          </p:nvPr>
        </p:nvSpPr>
        <p:spPr>
          <a:xfrm>
            <a:off x="265500" y="2779467"/>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0" name="Google Shape;60;g14e3167a0fd_0_123"/>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1" name="Google Shape;61;g14e3167a0fd_0_123"/>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2" name="Shape 62"/>
        <p:cNvGrpSpPr/>
        <p:nvPr/>
      </p:nvGrpSpPr>
      <p:grpSpPr>
        <a:xfrm>
          <a:off x="0" y="0"/>
          <a:ext cx="0" cy="0"/>
          <a:chOff x="0" y="0"/>
          <a:chExt cx="0" cy="0"/>
        </a:xfrm>
      </p:grpSpPr>
      <p:sp>
        <p:nvSpPr>
          <p:cNvPr id="63" name="Google Shape;63;g14e3167a0fd_0_13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g14e3167a0fd_0_13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g14e3167a0fd_0_130"/>
          <p:cNvSpPr txBox="1"/>
          <p:nvPr>
            <p:ph idx="1" type="body"/>
          </p:nvPr>
        </p:nvSpPr>
        <p:spPr>
          <a:xfrm>
            <a:off x="57150" y="4696825"/>
            <a:ext cx="8382000" cy="44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chemeClr val="lt1"/>
              </a:buClr>
              <a:buSzPts val="1200"/>
              <a:buNone/>
              <a:defRPr sz="1200">
                <a:solidFill>
                  <a:schemeClr val="lt1"/>
                </a:solidFill>
              </a:defRPr>
            </a:lvl1pPr>
          </a:lstStyle>
          <a:p/>
        </p:txBody>
      </p:sp>
      <p:sp>
        <p:nvSpPr>
          <p:cNvPr id="66" name="Google Shape;66;g14e3167a0fd_0_130"/>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7" name="Shape 67"/>
        <p:cNvGrpSpPr/>
        <p:nvPr/>
      </p:nvGrpSpPr>
      <p:grpSpPr>
        <a:xfrm>
          <a:off x="0" y="0"/>
          <a:ext cx="0" cy="0"/>
          <a:chOff x="0" y="0"/>
          <a:chExt cx="0" cy="0"/>
        </a:xfrm>
      </p:grpSpPr>
      <p:sp>
        <p:nvSpPr>
          <p:cNvPr id="68" name="Google Shape;68;g14e3167a0fd_0_135"/>
          <p:cNvSpPr txBox="1"/>
          <p:nvPr>
            <p:ph hasCustomPrompt="1" type="title"/>
          </p:nvPr>
        </p:nvSpPr>
        <p:spPr>
          <a:xfrm>
            <a:off x="475500" y="1258525"/>
            <a:ext cx="82221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12000"/>
              <a:buNone/>
              <a:defRPr sz="12000">
                <a:solidFill>
                  <a:schemeClr val="dk2"/>
                </a:solidFill>
              </a:defRPr>
            </a:lvl1pPr>
            <a:lvl2pPr lvl="1" algn="ctr">
              <a:lnSpc>
                <a:spcPct val="100000"/>
              </a:lnSpc>
              <a:spcBef>
                <a:spcPts val="0"/>
              </a:spcBef>
              <a:spcAft>
                <a:spcPts val="0"/>
              </a:spcAft>
              <a:buClr>
                <a:schemeClr val="dk2"/>
              </a:buClr>
              <a:buSzPts val="12000"/>
              <a:buNone/>
              <a:defRPr sz="12000">
                <a:solidFill>
                  <a:schemeClr val="dk2"/>
                </a:solidFill>
              </a:defRPr>
            </a:lvl2pPr>
            <a:lvl3pPr lvl="2" algn="ctr">
              <a:lnSpc>
                <a:spcPct val="100000"/>
              </a:lnSpc>
              <a:spcBef>
                <a:spcPts val="0"/>
              </a:spcBef>
              <a:spcAft>
                <a:spcPts val="0"/>
              </a:spcAft>
              <a:buClr>
                <a:schemeClr val="dk2"/>
              </a:buClr>
              <a:buSzPts val="12000"/>
              <a:buNone/>
              <a:defRPr sz="12000">
                <a:solidFill>
                  <a:schemeClr val="dk2"/>
                </a:solidFill>
              </a:defRPr>
            </a:lvl3pPr>
            <a:lvl4pPr lvl="3" algn="ctr">
              <a:lnSpc>
                <a:spcPct val="100000"/>
              </a:lnSpc>
              <a:spcBef>
                <a:spcPts val="0"/>
              </a:spcBef>
              <a:spcAft>
                <a:spcPts val="0"/>
              </a:spcAft>
              <a:buClr>
                <a:schemeClr val="dk2"/>
              </a:buClr>
              <a:buSzPts val="12000"/>
              <a:buNone/>
              <a:defRPr sz="12000">
                <a:solidFill>
                  <a:schemeClr val="dk2"/>
                </a:solidFill>
              </a:defRPr>
            </a:lvl4pPr>
            <a:lvl5pPr lvl="4" algn="ctr">
              <a:lnSpc>
                <a:spcPct val="100000"/>
              </a:lnSpc>
              <a:spcBef>
                <a:spcPts val="0"/>
              </a:spcBef>
              <a:spcAft>
                <a:spcPts val="0"/>
              </a:spcAft>
              <a:buClr>
                <a:schemeClr val="dk2"/>
              </a:buClr>
              <a:buSzPts val="12000"/>
              <a:buNone/>
              <a:defRPr sz="12000">
                <a:solidFill>
                  <a:schemeClr val="dk2"/>
                </a:solidFill>
              </a:defRPr>
            </a:lvl5pPr>
            <a:lvl6pPr lvl="5" algn="ctr">
              <a:lnSpc>
                <a:spcPct val="100000"/>
              </a:lnSpc>
              <a:spcBef>
                <a:spcPts val="0"/>
              </a:spcBef>
              <a:spcAft>
                <a:spcPts val="0"/>
              </a:spcAft>
              <a:buClr>
                <a:schemeClr val="dk2"/>
              </a:buClr>
              <a:buSzPts val="12000"/>
              <a:buNone/>
              <a:defRPr sz="12000">
                <a:solidFill>
                  <a:schemeClr val="dk2"/>
                </a:solidFill>
              </a:defRPr>
            </a:lvl6pPr>
            <a:lvl7pPr lvl="6" algn="ctr">
              <a:lnSpc>
                <a:spcPct val="100000"/>
              </a:lnSpc>
              <a:spcBef>
                <a:spcPts val="0"/>
              </a:spcBef>
              <a:spcAft>
                <a:spcPts val="0"/>
              </a:spcAft>
              <a:buClr>
                <a:schemeClr val="dk2"/>
              </a:buClr>
              <a:buSzPts val="12000"/>
              <a:buNone/>
              <a:defRPr sz="12000">
                <a:solidFill>
                  <a:schemeClr val="dk2"/>
                </a:solidFill>
              </a:defRPr>
            </a:lvl7pPr>
            <a:lvl8pPr lvl="7" algn="ctr">
              <a:lnSpc>
                <a:spcPct val="100000"/>
              </a:lnSpc>
              <a:spcBef>
                <a:spcPts val="0"/>
              </a:spcBef>
              <a:spcAft>
                <a:spcPts val="0"/>
              </a:spcAft>
              <a:buClr>
                <a:schemeClr val="dk2"/>
              </a:buClr>
              <a:buSzPts val="12000"/>
              <a:buNone/>
              <a:defRPr sz="12000">
                <a:solidFill>
                  <a:schemeClr val="dk2"/>
                </a:solidFill>
              </a:defRPr>
            </a:lvl8pPr>
            <a:lvl9pPr lvl="8" algn="ctr">
              <a:lnSpc>
                <a:spcPct val="100000"/>
              </a:lnSpc>
              <a:spcBef>
                <a:spcPts val="0"/>
              </a:spcBef>
              <a:spcAft>
                <a:spcPts val="0"/>
              </a:spcAft>
              <a:buClr>
                <a:schemeClr val="dk2"/>
              </a:buClr>
              <a:buSzPts val="12000"/>
              <a:buNone/>
              <a:defRPr sz="12000">
                <a:solidFill>
                  <a:schemeClr val="dk2"/>
                </a:solidFill>
              </a:defRPr>
            </a:lvl9pPr>
          </a:lstStyle>
          <a:p>
            <a:r>
              <a:t>xx%</a:t>
            </a:r>
          </a:p>
        </p:txBody>
      </p:sp>
      <p:sp>
        <p:nvSpPr>
          <p:cNvPr id="69" name="Google Shape;69;g14e3167a0fd_0_135"/>
          <p:cNvSpPr txBox="1"/>
          <p:nvPr>
            <p:ph idx="1" type="body"/>
          </p:nvPr>
        </p:nvSpPr>
        <p:spPr>
          <a:xfrm>
            <a:off x="475500" y="3304625"/>
            <a:ext cx="82221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70" name="Google Shape;70;g14e3167a0fd_0_135"/>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1" name="Shape 71"/>
        <p:cNvGrpSpPr/>
        <p:nvPr/>
      </p:nvGrpSpPr>
      <p:grpSpPr>
        <a:xfrm>
          <a:off x="0" y="0"/>
          <a:ext cx="0" cy="0"/>
          <a:chOff x="0" y="0"/>
          <a:chExt cx="0" cy="0"/>
        </a:xfrm>
      </p:grpSpPr>
      <p:sp>
        <p:nvSpPr>
          <p:cNvPr id="72" name="Google Shape;72;g14e3167a0fd_0_139"/>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73" name="Shape 73"/>
        <p:cNvGrpSpPr/>
        <p:nvPr/>
      </p:nvGrpSpPr>
      <p:grpSpPr>
        <a:xfrm>
          <a:off x="0" y="0"/>
          <a:ext cx="0" cy="0"/>
          <a:chOff x="0" y="0"/>
          <a:chExt cx="0" cy="0"/>
        </a:xfrm>
      </p:grpSpPr>
      <p:sp>
        <p:nvSpPr>
          <p:cNvPr id="74" name="Google Shape;74;g339d65d7306_0_67"/>
          <p:cNvSpPr txBox="1"/>
          <p:nvPr>
            <p:ph idx="1" type="body"/>
          </p:nvPr>
        </p:nvSpPr>
        <p:spPr>
          <a:xfrm>
            <a:off x="359532" y="1437624"/>
            <a:ext cx="3942600" cy="3294600"/>
          </a:xfrm>
          <a:prstGeom prst="rect">
            <a:avLst/>
          </a:prstGeom>
          <a:noFill/>
          <a:ln>
            <a:noFill/>
          </a:ln>
        </p:spPr>
        <p:txBody>
          <a:bodyPr anchorCtr="0" anchor="t" bIns="34275" lIns="68575" spcFirstLastPara="1" rIns="68575" wrap="square" tIns="34275">
            <a:normAutofit/>
          </a:bodyPr>
          <a:lstStyle>
            <a:lvl1pPr indent="-361950" lvl="0" marL="457200" marR="0" algn="l">
              <a:lnSpc>
                <a:spcPct val="90000"/>
              </a:lnSpc>
              <a:spcBef>
                <a:spcPts val="800"/>
              </a:spcBef>
              <a:spcAft>
                <a:spcPts val="0"/>
              </a:spcAft>
              <a:buClr>
                <a:srgbClr val="595959"/>
              </a:buClr>
              <a:buSzPts val="2100"/>
              <a:buFont typeface="Arial"/>
              <a:buChar char="•"/>
              <a:defRPr b="0" i="0" sz="2100" u="none" cap="none" strike="noStrike">
                <a:solidFill>
                  <a:srgbClr val="595959"/>
                </a:solidFill>
                <a:latin typeface="Calibri"/>
                <a:ea typeface="Calibri"/>
                <a:cs typeface="Calibri"/>
                <a:sym typeface="Calibri"/>
              </a:defRPr>
            </a:lvl1pPr>
            <a:lvl2pPr indent="-342900" lvl="1" marL="914400" marR="0" algn="l">
              <a:lnSpc>
                <a:spcPct val="90000"/>
              </a:lnSpc>
              <a:spcBef>
                <a:spcPts val="400"/>
              </a:spcBef>
              <a:spcAft>
                <a:spcPts val="0"/>
              </a:spcAft>
              <a:buClr>
                <a:srgbClr val="595959"/>
              </a:buClr>
              <a:buSzPts val="1800"/>
              <a:buFont typeface="Arial"/>
              <a:buChar char="•"/>
              <a:defRPr b="0" i="0" sz="1800" u="none" cap="none" strike="noStrike">
                <a:solidFill>
                  <a:srgbClr val="595959"/>
                </a:solidFill>
                <a:latin typeface="Calibri"/>
                <a:ea typeface="Calibri"/>
                <a:cs typeface="Calibri"/>
                <a:sym typeface="Calibri"/>
              </a:defRPr>
            </a:lvl2pPr>
            <a:lvl3pPr indent="-323850" lvl="2" marL="1371600" marR="0" algn="l">
              <a:lnSpc>
                <a:spcPct val="90000"/>
              </a:lnSpc>
              <a:spcBef>
                <a:spcPts val="400"/>
              </a:spcBef>
              <a:spcAft>
                <a:spcPts val="0"/>
              </a:spcAft>
              <a:buClr>
                <a:srgbClr val="595959"/>
              </a:buClr>
              <a:buSzPts val="1500"/>
              <a:buFont typeface="Arial"/>
              <a:buChar char="•"/>
              <a:defRPr b="0" i="0" sz="1500" u="none" cap="none" strike="noStrike">
                <a:solidFill>
                  <a:srgbClr val="595959"/>
                </a:solidFill>
                <a:latin typeface="Calibri"/>
                <a:ea typeface="Calibri"/>
                <a:cs typeface="Calibri"/>
                <a:sym typeface="Calibri"/>
              </a:defRPr>
            </a:lvl3pPr>
            <a:lvl4pPr indent="-323850" lvl="3" marL="1828800" marR="0" algn="l">
              <a:lnSpc>
                <a:spcPct val="90000"/>
              </a:lnSpc>
              <a:spcBef>
                <a:spcPts val="400"/>
              </a:spcBef>
              <a:spcAft>
                <a:spcPts val="0"/>
              </a:spcAft>
              <a:buClr>
                <a:srgbClr val="595959"/>
              </a:buClr>
              <a:buSzPts val="1500"/>
              <a:buFont typeface="Arial"/>
              <a:buChar char="•"/>
              <a:defRPr b="0" i="0" sz="1500" u="none" cap="none" strike="noStrike">
                <a:solidFill>
                  <a:srgbClr val="595959"/>
                </a:solidFill>
                <a:latin typeface="Calibri"/>
                <a:ea typeface="Calibri"/>
                <a:cs typeface="Calibri"/>
                <a:sym typeface="Calibri"/>
              </a:defRPr>
            </a:lvl4pPr>
            <a:lvl5pPr indent="-323850" lvl="4" marL="2286000" marR="0" algn="l">
              <a:lnSpc>
                <a:spcPct val="90000"/>
              </a:lnSpc>
              <a:spcBef>
                <a:spcPts val="400"/>
              </a:spcBef>
              <a:spcAft>
                <a:spcPts val="0"/>
              </a:spcAft>
              <a:buClr>
                <a:srgbClr val="595959"/>
              </a:buClr>
              <a:buSzPts val="1500"/>
              <a:buFont typeface="Arial"/>
              <a:buChar char="•"/>
              <a:defRPr b="0" i="0" sz="1500" u="none" cap="none" strike="noStrike">
                <a:solidFill>
                  <a:srgbClr val="595959"/>
                </a:solidFill>
                <a:latin typeface="Calibri"/>
                <a:ea typeface="Calibri"/>
                <a:cs typeface="Calibri"/>
                <a:sym typeface="Calibri"/>
              </a:defRPr>
            </a:lvl5pPr>
            <a:lvl6pPr indent="-317500" lvl="5" marL="27432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75" name="Google Shape;75;g339d65d7306_0_67"/>
          <p:cNvSpPr txBox="1"/>
          <p:nvPr>
            <p:ph type="title"/>
          </p:nvPr>
        </p:nvSpPr>
        <p:spPr>
          <a:xfrm>
            <a:off x="359532" y="249492"/>
            <a:ext cx="7344900" cy="864000"/>
          </a:xfrm>
          <a:prstGeom prst="rect">
            <a:avLst/>
          </a:prstGeom>
          <a:noFill/>
          <a:ln>
            <a:noFill/>
          </a:ln>
        </p:spPr>
        <p:txBody>
          <a:bodyPr anchorCtr="0" anchor="b" bIns="34275" lIns="68575" spcFirstLastPara="1" rIns="68575" wrap="square" tIns="34275">
            <a:normAutofit/>
          </a:bodyPr>
          <a:lstStyle>
            <a:lvl1pPr lvl="0" marR="0" algn="l">
              <a:lnSpc>
                <a:spcPct val="90000"/>
              </a:lnSpc>
              <a:spcBef>
                <a:spcPts val="0"/>
              </a:spcBef>
              <a:spcAft>
                <a:spcPts val="0"/>
              </a:spcAft>
              <a:buSzPts val="3200"/>
              <a:buNone/>
              <a:defRPr b="0" i="0" sz="3000" u="none" cap="none" strike="noStrike">
                <a:solidFill>
                  <a:schemeClr val="accent1"/>
                </a:solidFill>
                <a:latin typeface="Calibri"/>
                <a:ea typeface="Calibri"/>
                <a:cs typeface="Calibri"/>
                <a:sym typeface="Calibri"/>
              </a:defRPr>
            </a:lvl1pPr>
            <a:lvl2pPr lvl="1"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2pPr>
            <a:lvl3pPr lvl="2"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3pPr>
            <a:lvl4pPr lvl="3"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4pPr>
            <a:lvl5pPr lvl="4"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5pPr>
            <a:lvl6pPr lvl="5"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6pPr>
            <a:lvl7pPr lvl="6"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7pPr>
            <a:lvl8pPr lvl="7"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8pPr>
            <a:lvl9pPr lvl="8" marR="0" algn="l">
              <a:lnSpc>
                <a:spcPct val="90000"/>
              </a:lnSpc>
              <a:spcBef>
                <a:spcPts val="0"/>
              </a:spcBef>
              <a:spcAft>
                <a:spcPts val="0"/>
              </a:spcAft>
              <a:buSzPts val="3200"/>
              <a:buNone/>
              <a:defRPr b="0" i="0" sz="3300" u="none" cap="none" strike="noStrike">
                <a:solidFill>
                  <a:schemeClr val="dk1"/>
                </a:solidFill>
                <a:latin typeface="Calibri"/>
                <a:ea typeface="Calibri"/>
                <a:cs typeface="Calibri"/>
                <a:sym typeface="Calibri"/>
              </a:defRPr>
            </a:lvl9pPr>
          </a:lstStyle>
          <a:p/>
        </p:txBody>
      </p:sp>
      <p:sp>
        <p:nvSpPr>
          <p:cNvPr id="76" name="Google Shape;76;g339d65d7306_0_67"/>
          <p:cNvSpPr txBox="1"/>
          <p:nvPr>
            <p:ph idx="2" type="body"/>
          </p:nvPr>
        </p:nvSpPr>
        <p:spPr>
          <a:xfrm>
            <a:off x="4680012" y="1437624"/>
            <a:ext cx="3942600" cy="3294600"/>
          </a:xfrm>
          <a:prstGeom prst="rect">
            <a:avLst/>
          </a:prstGeom>
          <a:noFill/>
          <a:ln>
            <a:noFill/>
          </a:ln>
        </p:spPr>
        <p:txBody>
          <a:bodyPr anchorCtr="0" anchor="t" bIns="34275" lIns="68575" spcFirstLastPara="1" rIns="68575" wrap="square" tIns="34275">
            <a:normAutofit/>
          </a:bodyPr>
          <a:lstStyle>
            <a:lvl1pPr indent="-361950" lvl="0" marL="457200" marR="0" algn="l">
              <a:lnSpc>
                <a:spcPct val="90000"/>
              </a:lnSpc>
              <a:spcBef>
                <a:spcPts val="800"/>
              </a:spcBef>
              <a:spcAft>
                <a:spcPts val="0"/>
              </a:spcAft>
              <a:buClr>
                <a:srgbClr val="595959"/>
              </a:buClr>
              <a:buSzPts val="2100"/>
              <a:buFont typeface="Arial"/>
              <a:buChar char="•"/>
              <a:defRPr b="0" i="0" sz="2100" u="none" cap="none" strike="noStrike">
                <a:solidFill>
                  <a:srgbClr val="595959"/>
                </a:solidFill>
                <a:latin typeface="Calibri"/>
                <a:ea typeface="Calibri"/>
                <a:cs typeface="Calibri"/>
                <a:sym typeface="Calibri"/>
              </a:defRPr>
            </a:lvl1pPr>
            <a:lvl2pPr indent="-342900" lvl="1" marL="914400" marR="0" algn="l">
              <a:lnSpc>
                <a:spcPct val="90000"/>
              </a:lnSpc>
              <a:spcBef>
                <a:spcPts val="400"/>
              </a:spcBef>
              <a:spcAft>
                <a:spcPts val="0"/>
              </a:spcAft>
              <a:buClr>
                <a:srgbClr val="595959"/>
              </a:buClr>
              <a:buSzPts val="1800"/>
              <a:buFont typeface="Arial"/>
              <a:buChar char="•"/>
              <a:defRPr b="0" i="0" sz="1800" u="none" cap="none" strike="noStrike">
                <a:solidFill>
                  <a:srgbClr val="595959"/>
                </a:solidFill>
                <a:latin typeface="Calibri"/>
                <a:ea typeface="Calibri"/>
                <a:cs typeface="Calibri"/>
                <a:sym typeface="Calibri"/>
              </a:defRPr>
            </a:lvl2pPr>
            <a:lvl3pPr indent="-323850" lvl="2" marL="1371600" marR="0" algn="l">
              <a:lnSpc>
                <a:spcPct val="90000"/>
              </a:lnSpc>
              <a:spcBef>
                <a:spcPts val="400"/>
              </a:spcBef>
              <a:spcAft>
                <a:spcPts val="0"/>
              </a:spcAft>
              <a:buClr>
                <a:srgbClr val="595959"/>
              </a:buClr>
              <a:buSzPts val="1500"/>
              <a:buFont typeface="Arial"/>
              <a:buChar char="•"/>
              <a:defRPr b="0" i="0" sz="1500" u="none" cap="none" strike="noStrike">
                <a:solidFill>
                  <a:srgbClr val="595959"/>
                </a:solidFill>
                <a:latin typeface="Calibri"/>
                <a:ea typeface="Calibri"/>
                <a:cs typeface="Calibri"/>
                <a:sym typeface="Calibri"/>
              </a:defRPr>
            </a:lvl3pPr>
            <a:lvl4pPr indent="-323850" lvl="3" marL="1828800" marR="0" algn="l">
              <a:lnSpc>
                <a:spcPct val="90000"/>
              </a:lnSpc>
              <a:spcBef>
                <a:spcPts val="400"/>
              </a:spcBef>
              <a:spcAft>
                <a:spcPts val="0"/>
              </a:spcAft>
              <a:buClr>
                <a:srgbClr val="595959"/>
              </a:buClr>
              <a:buSzPts val="1500"/>
              <a:buFont typeface="Arial"/>
              <a:buChar char="•"/>
              <a:defRPr b="0" i="0" sz="1500" u="none" cap="none" strike="noStrike">
                <a:solidFill>
                  <a:srgbClr val="595959"/>
                </a:solidFill>
                <a:latin typeface="Calibri"/>
                <a:ea typeface="Calibri"/>
                <a:cs typeface="Calibri"/>
                <a:sym typeface="Calibri"/>
              </a:defRPr>
            </a:lvl4pPr>
            <a:lvl5pPr indent="-323850" lvl="4" marL="2286000" marR="0" algn="l">
              <a:lnSpc>
                <a:spcPct val="90000"/>
              </a:lnSpc>
              <a:spcBef>
                <a:spcPts val="400"/>
              </a:spcBef>
              <a:spcAft>
                <a:spcPts val="0"/>
              </a:spcAft>
              <a:buClr>
                <a:srgbClr val="595959"/>
              </a:buClr>
              <a:buSzPts val="1500"/>
              <a:buFont typeface="Arial"/>
              <a:buChar char="•"/>
              <a:defRPr b="0" i="0" sz="1500" u="none" cap="none" strike="noStrike">
                <a:solidFill>
                  <a:srgbClr val="595959"/>
                </a:solidFill>
                <a:latin typeface="Calibri"/>
                <a:ea typeface="Calibri"/>
                <a:cs typeface="Calibri"/>
                <a:sym typeface="Calibri"/>
              </a:defRPr>
            </a:lvl5pPr>
            <a:lvl6pPr indent="-317500" lvl="5" marL="27432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2 Content" type="txAndTwoObj">
  <p:cSld name="TEXT_AND_TWO_OBJECTS">
    <p:spTree>
      <p:nvGrpSpPr>
        <p:cNvPr id="77" name="Shape 77"/>
        <p:cNvGrpSpPr/>
        <p:nvPr/>
      </p:nvGrpSpPr>
      <p:grpSpPr>
        <a:xfrm>
          <a:off x="0" y="0"/>
          <a:ext cx="0" cy="0"/>
          <a:chOff x="0" y="0"/>
          <a:chExt cx="0" cy="0"/>
        </a:xfrm>
      </p:grpSpPr>
      <p:sp>
        <p:nvSpPr>
          <p:cNvPr id="78" name="Google Shape;78;g339d65d7306_0_188"/>
          <p:cNvSpPr txBox="1"/>
          <p:nvPr>
            <p:ph type="title"/>
          </p:nvPr>
        </p:nvSpPr>
        <p:spPr>
          <a:xfrm>
            <a:off x="457200" y="205978"/>
            <a:ext cx="8229600" cy="857400"/>
          </a:xfrm>
          <a:prstGeom prst="rect">
            <a:avLst/>
          </a:prstGeom>
          <a:noFill/>
          <a:ln>
            <a:noFill/>
          </a:ln>
        </p:spPr>
        <p:txBody>
          <a:bodyPr anchorCtr="0" anchor="ctr" bIns="34275" lIns="68575" spcFirstLastPara="1" rIns="68575" wrap="square" tIns="34275">
            <a:normAutofit/>
          </a:bodyPr>
          <a:lstStyle>
            <a:lvl1pPr lvl="0" marR="0" algn="ctr">
              <a:lnSpc>
                <a:spcPct val="90000"/>
              </a:lnSpc>
              <a:spcBef>
                <a:spcPts val="0"/>
              </a:spcBef>
              <a:spcAft>
                <a:spcPts val="0"/>
              </a:spcAft>
              <a:buClr>
                <a:schemeClr val="dk1"/>
              </a:buClr>
              <a:buSzPts val="1400"/>
              <a:buFont typeface="Calibri"/>
              <a:buNone/>
              <a:defRPr b="0" i="0" sz="3300" u="none" cap="none" strike="noStrike">
                <a:solidFill>
                  <a:schemeClr val="dk1"/>
                </a:solidFill>
                <a:latin typeface="Calibri"/>
                <a:ea typeface="Calibri"/>
                <a:cs typeface="Calibri"/>
                <a:sym typeface="Calibri"/>
              </a:defRPr>
            </a:lvl1pPr>
            <a:lvl2pPr lvl="1"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2pPr>
            <a:lvl3pPr lvl="2"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3pPr>
            <a:lvl4pPr lvl="3"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4pPr>
            <a:lvl5pPr lvl="4"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5pPr>
            <a:lvl6pPr lvl="5"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6pPr>
            <a:lvl7pPr lvl="6"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7pPr>
            <a:lvl8pPr lvl="7"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8pPr>
            <a:lvl9pPr lvl="8" marR="0" algn="l">
              <a:lnSpc>
                <a:spcPct val="90000"/>
              </a:lnSpc>
              <a:spcBef>
                <a:spcPts val="0"/>
              </a:spcBef>
              <a:spcAft>
                <a:spcPts val="0"/>
              </a:spcAft>
              <a:buClr>
                <a:schemeClr val="dk1"/>
              </a:buClr>
              <a:buSzPts val="1100"/>
              <a:buFont typeface="Calibri"/>
              <a:buNone/>
              <a:defRPr b="0" i="0" sz="3300" u="none" cap="none" strike="noStrike">
                <a:solidFill>
                  <a:schemeClr val="dk1"/>
                </a:solidFill>
                <a:latin typeface="Calibri"/>
                <a:ea typeface="Calibri"/>
                <a:cs typeface="Calibri"/>
                <a:sym typeface="Calibri"/>
              </a:defRPr>
            </a:lvl9pPr>
          </a:lstStyle>
          <a:p/>
        </p:txBody>
      </p:sp>
      <p:sp>
        <p:nvSpPr>
          <p:cNvPr id="79" name="Google Shape;79;g339d65d7306_0_188"/>
          <p:cNvSpPr txBox="1"/>
          <p:nvPr>
            <p:ph idx="1" type="body"/>
          </p:nvPr>
        </p:nvSpPr>
        <p:spPr>
          <a:xfrm>
            <a:off x="457200" y="1200151"/>
            <a:ext cx="4038600" cy="3394500"/>
          </a:xfrm>
          <a:prstGeom prst="rect">
            <a:avLst/>
          </a:prstGeom>
          <a:noFill/>
          <a:ln>
            <a:noFill/>
          </a:ln>
        </p:spPr>
        <p:txBody>
          <a:bodyPr anchorCtr="0" anchor="t" bIns="34275" lIns="68575" spcFirstLastPara="1" rIns="68575" wrap="square" tIns="34275">
            <a:normAutofit/>
          </a:bodyPr>
          <a:lstStyle>
            <a:lvl1pPr indent="-317500" lvl="0" marL="457200" marR="0" algn="l">
              <a:lnSpc>
                <a:spcPct val="90000"/>
              </a:lnSpc>
              <a:spcBef>
                <a:spcPts val="300"/>
              </a:spcBef>
              <a:spcAft>
                <a:spcPts val="0"/>
              </a:spcAft>
              <a:buClr>
                <a:schemeClr val="dk1"/>
              </a:buClr>
              <a:buSzPts val="1400"/>
              <a:buFont typeface="Arial"/>
              <a:buChar char="•"/>
              <a:defRPr b="0" i="0" sz="2100" u="none" cap="none" strike="noStrike">
                <a:solidFill>
                  <a:schemeClr val="dk1"/>
                </a:solidFill>
                <a:latin typeface="Calibri"/>
                <a:ea typeface="Calibri"/>
                <a:cs typeface="Calibri"/>
                <a:sym typeface="Calibri"/>
              </a:defRPr>
            </a:lvl1pPr>
            <a:lvl2pPr indent="-317500" lvl="1" marL="914400" marR="0" algn="l">
              <a:lnSpc>
                <a:spcPct val="90000"/>
              </a:lnSpc>
              <a:spcBef>
                <a:spcPts val="300"/>
              </a:spcBef>
              <a:spcAft>
                <a:spcPts val="0"/>
              </a:spcAft>
              <a:buClr>
                <a:schemeClr val="dk1"/>
              </a:buClr>
              <a:buSzPts val="1400"/>
              <a:buFont typeface="Arial"/>
              <a:buChar char="–"/>
              <a:defRPr b="0" i="0" sz="1800" u="none" cap="none" strike="noStrike">
                <a:solidFill>
                  <a:schemeClr val="dk1"/>
                </a:solidFill>
                <a:latin typeface="Calibri"/>
                <a:ea typeface="Calibri"/>
                <a:cs typeface="Calibri"/>
                <a:sym typeface="Calibri"/>
              </a:defRPr>
            </a:lvl2pPr>
            <a:lvl3pPr indent="-317500" lvl="2" marL="1371600" marR="0" algn="l">
              <a:lnSpc>
                <a:spcPct val="90000"/>
              </a:lnSpc>
              <a:spcBef>
                <a:spcPts val="300"/>
              </a:spcBef>
              <a:spcAft>
                <a:spcPts val="0"/>
              </a:spcAft>
              <a:buClr>
                <a:schemeClr val="dk1"/>
              </a:buClr>
              <a:buSzPts val="1400"/>
              <a:buFont typeface="Arial"/>
              <a:buChar char="•"/>
              <a:defRPr b="0" i="0" sz="1500" u="none" cap="none" strike="noStrike">
                <a:solidFill>
                  <a:schemeClr val="dk1"/>
                </a:solidFill>
                <a:latin typeface="Calibri"/>
                <a:ea typeface="Calibri"/>
                <a:cs typeface="Calibri"/>
                <a:sym typeface="Calibri"/>
              </a:defRPr>
            </a:lvl3pPr>
            <a:lvl4pPr indent="-317500" lvl="3" marL="18288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80" name="Google Shape;80;g339d65d7306_0_188"/>
          <p:cNvSpPr txBox="1"/>
          <p:nvPr>
            <p:ph idx="2" type="body"/>
          </p:nvPr>
        </p:nvSpPr>
        <p:spPr>
          <a:xfrm>
            <a:off x="4648200" y="1200150"/>
            <a:ext cx="4038600" cy="1639500"/>
          </a:xfrm>
          <a:prstGeom prst="rect">
            <a:avLst/>
          </a:prstGeom>
          <a:noFill/>
          <a:ln>
            <a:noFill/>
          </a:ln>
        </p:spPr>
        <p:txBody>
          <a:bodyPr anchorCtr="0" anchor="t" bIns="34275" lIns="68575" spcFirstLastPara="1" rIns="68575" wrap="square" tIns="34275">
            <a:normAutofit/>
          </a:bodyPr>
          <a:lstStyle>
            <a:lvl1pPr indent="-317500" lvl="0" marL="457200" marR="0" algn="l">
              <a:lnSpc>
                <a:spcPct val="90000"/>
              </a:lnSpc>
              <a:spcBef>
                <a:spcPts val="300"/>
              </a:spcBef>
              <a:spcAft>
                <a:spcPts val="0"/>
              </a:spcAft>
              <a:buClr>
                <a:schemeClr val="dk1"/>
              </a:buClr>
              <a:buSzPts val="1400"/>
              <a:buFont typeface="Arial"/>
              <a:buChar char="•"/>
              <a:defRPr b="0" i="0" sz="2100" u="none" cap="none" strike="noStrike">
                <a:solidFill>
                  <a:schemeClr val="dk1"/>
                </a:solidFill>
                <a:latin typeface="Calibri"/>
                <a:ea typeface="Calibri"/>
                <a:cs typeface="Calibri"/>
                <a:sym typeface="Calibri"/>
              </a:defRPr>
            </a:lvl1pPr>
            <a:lvl2pPr indent="-317500" lvl="1" marL="914400" marR="0" algn="l">
              <a:lnSpc>
                <a:spcPct val="90000"/>
              </a:lnSpc>
              <a:spcBef>
                <a:spcPts val="300"/>
              </a:spcBef>
              <a:spcAft>
                <a:spcPts val="0"/>
              </a:spcAft>
              <a:buClr>
                <a:schemeClr val="dk1"/>
              </a:buClr>
              <a:buSzPts val="1400"/>
              <a:buFont typeface="Arial"/>
              <a:buChar char="–"/>
              <a:defRPr b="0" i="0" sz="1800" u="none" cap="none" strike="noStrike">
                <a:solidFill>
                  <a:schemeClr val="dk1"/>
                </a:solidFill>
                <a:latin typeface="Calibri"/>
                <a:ea typeface="Calibri"/>
                <a:cs typeface="Calibri"/>
                <a:sym typeface="Calibri"/>
              </a:defRPr>
            </a:lvl2pPr>
            <a:lvl3pPr indent="-317500" lvl="2" marL="1371600" marR="0" algn="l">
              <a:lnSpc>
                <a:spcPct val="90000"/>
              </a:lnSpc>
              <a:spcBef>
                <a:spcPts val="300"/>
              </a:spcBef>
              <a:spcAft>
                <a:spcPts val="0"/>
              </a:spcAft>
              <a:buClr>
                <a:schemeClr val="dk1"/>
              </a:buClr>
              <a:buSzPts val="1400"/>
              <a:buFont typeface="Arial"/>
              <a:buChar char="•"/>
              <a:defRPr b="0" i="0" sz="1500" u="none" cap="none" strike="noStrike">
                <a:solidFill>
                  <a:schemeClr val="dk1"/>
                </a:solidFill>
                <a:latin typeface="Calibri"/>
                <a:ea typeface="Calibri"/>
                <a:cs typeface="Calibri"/>
                <a:sym typeface="Calibri"/>
              </a:defRPr>
            </a:lvl3pPr>
            <a:lvl4pPr indent="-317500" lvl="3" marL="18288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81" name="Google Shape;81;g339d65d7306_0_188"/>
          <p:cNvSpPr txBox="1"/>
          <p:nvPr>
            <p:ph idx="3" type="body"/>
          </p:nvPr>
        </p:nvSpPr>
        <p:spPr>
          <a:xfrm>
            <a:off x="4648200" y="2953942"/>
            <a:ext cx="4038600" cy="1640700"/>
          </a:xfrm>
          <a:prstGeom prst="rect">
            <a:avLst/>
          </a:prstGeom>
          <a:noFill/>
          <a:ln>
            <a:noFill/>
          </a:ln>
        </p:spPr>
        <p:txBody>
          <a:bodyPr anchorCtr="0" anchor="t" bIns="34275" lIns="68575" spcFirstLastPara="1" rIns="68575" wrap="square" tIns="34275">
            <a:normAutofit/>
          </a:bodyPr>
          <a:lstStyle>
            <a:lvl1pPr indent="-317500" lvl="0" marL="457200" marR="0" algn="l">
              <a:lnSpc>
                <a:spcPct val="90000"/>
              </a:lnSpc>
              <a:spcBef>
                <a:spcPts val="300"/>
              </a:spcBef>
              <a:spcAft>
                <a:spcPts val="0"/>
              </a:spcAft>
              <a:buClr>
                <a:schemeClr val="dk1"/>
              </a:buClr>
              <a:buSzPts val="1400"/>
              <a:buFont typeface="Arial"/>
              <a:buChar char="•"/>
              <a:defRPr b="0" i="0" sz="2100" u="none" cap="none" strike="noStrike">
                <a:solidFill>
                  <a:schemeClr val="dk1"/>
                </a:solidFill>
                <a:latin typeface="Calibri"/>
                <a:ea typeface="Calibri"/>
                <a:cs typeface="Calibri"/>
                <a:sym typeface="Calibri"/>
              </a:defRPr>
            </a:lvl1pPr>
            <a:lvl2pPr indent="-317500" lvl="1" marL="914400" marR="0" algn="l">
              <a:lnSpc>
                <a:spcPct val="90000"/>
              </a:lnSpc>
              <a:spcBef>
                <a:spcPts val="300"/>
              </a:spcBef>
              <a:spcAft>
                <a:spcPts val="0"/>
              </a:spcAft>
              <a:buClr>
                <a:schemeClr val="dk1"/>
              </a:buClr>
              <a:buSzPts val="1400"/>
              <a:buFont typeface="Arial"/>
              <a:buChar char="–"/>
              <a:defRPr b="0" i="0" sz="1800" u="none" cap="none" strike="noStrike">
                <a:solidFill>
                  <a:schemeClr val="dk1"/>
                </a:solidFill>
                <a:latin typeface="Calibri"/>
                <a:ea typeface="Calibri"/>
                <a:cs typeface="Calibri"/>
                <a:sym typeface="Calibri"/>
              </a:defRPr>
            </a:lvl2pPr>
            <a:lvl3pPr indent="-317500" lvl="2" marL="1371600" marR="0" algn="l">
              <a:lnSpc>
                <a:spcPct val="90000"/>
              </a:lnSpc>
              <a:spcBef>
                <a:spcPts val="300"/>
              </a:spcBef>
              <a:spcAft>
                <a:spcPts val="0"/>
              </a:spcAft>
              <a:buClr>
                <a:schemeClr val="dk1"/>
              </a:buClr>
              <a:buSzPts val="1400"/>
              <a:buFont typeface="Arial"/>
              <a:buChar char="•"/>
              <a:defRPr b="0" i="0" sz="1500" u="none" cap="none" strike="noStrike">
                <a:solidFill>
                  <a:schemeClr val="dk1"/>
                </a:solidFill>
                <a:latin typeface="Calibri"/>
                <a:ea typeface="Calibri"/>
                <a:cs typeface="Calibri"/>
                <a:sym typeface="Calibri"/>
              </a:defRPr>
            </a:lvl3pPr>
            <a:lvl4pPr indent="-317500" lvl="3" marL="18288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algn="l">
              <a:lnSpc>
                <a:spcPct val="90000"/>
              </a:lnSpc>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82" name="Google Shape;82;g339d65d7306_0_188"/>
          <p:cNvSpPr txBox="1"/>
          <p:nvPr>
            <p:ph idx="10" type="dt"/>
          </p:nvPr>
        </p:nvSpPr>
        <p:spPr>
          <a:xfrm>
            <a:off x="457200" y="4767263"/>
            <a:ext cx="2133600" cy="273900"/>
          </a:xfrm>
          <a:prstGeom prst="rect">
            <a:avLst/>
          </a:prstGeom>
          <a:noFill/>
          <a:ln>
            <a:noFill/>
          </a:ln>
        </p:spPr>
        <p:txBody>
          <a:bodyPr anchorCtr="0" anchor="ctr" bIns="34275" lIns="68575" spcFirstLastPara="1" rIns="68575" wrap="square" tIns="34275">
            <a:noAutofit/>
          </a:bodyPr>
          <a:lstStyle>
            <a:lvl1pPr lvl="0" marR="0" algn="l">
              <a:spcBef>
                <a:spcPts val="0"/>
              </a:spcBef>
              <a:spcAft>
                <a:spcPts val="0"/>
              </a:spcAft>
              <a:buClr>
                <a:srgbClr val="000000"/>
              </a:buClr>
              <a:buSzPts val="1100"/>
              <a:buFont typeface="Calibri"/>
              <a:buNone/>
              <a:defRPr sz="1400">
                <a:solidFill>
                  <a:srgbClr val="000000"/>
                </a:solidFill>
                <a:latin typeface="Calibri"/>
                <a:ea typeface="Calibri"/>
                <a:cs typeface="Calibri"/>
                <a:sym typeface="Calibri"/>
              </a:defRPr>
            </a:lvl1pPr>
            <a:lvl2pPr lvl="1"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2pPr>
            <a:lvl3pPr lvl="2"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3pPr>
            <a:lvl4pPr lvl="3"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4pPr>
            <a:lvl5pPr lvl="4"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5pPr>
            <a:lvl6pPr lvl="5"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6pPr>
            <a:lvl7pPr lvl="6"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7pPr>
            <a:lvl8pPr lvl="7"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8pPr>
            <a:lvl9pPr lvl="8"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9pPr>
          </a:lstStyle>
          <a:p/>
        </p:txBody>
      </p:sp>
      <p:sp>
        <p:nvSpPr>
          <p:cNvPr id="83" name="Google Shape;83;g339d65d7306_0_188"/>
          <p:cNvSpPr txBox="1"/>
          <p:nvPr>
            <p:ph idx="11" type="ftr"/>
          </p:nvPr>
        </p:nvSpPr>
        <p:spPr>
          <a:xfrm>
            <a:off x="3124200" y="4767263"/>
            <a:ext cx="2895600" cy="273900"/>
          </a:xfrm>
          <a:prstGeom prst="rect">
            <a:avLst/>
          </a:prstGeom>
          <a:noFill/>
          <a:ln>
            <a:noFill/>
          </a:ln>
        </p:spPr>
        <p:txBody>
          <a:bodyPr anchorCtr="0" anchor="ctr" bIns="34275" lIns="68575" spcFirstLastPara="1" rIns="68575" wrap="square" tIns="34275">
            <a:noAutofit/>
          </a:bodyPr>
          <a:lstStyle>
            <a:lvl1pPr lvl="0" marR="0" algn="ctr">
              <a:spcBef>
                <a:spcPts val="0"/>
              </a:spcBef>
              <a:spcAft>
                <a:spcPts val="0"/>
              </a:spcAft>
              <a:buClr>
                <a:srgbClr val="000000"/>
              </a:buClr>
              <a:buSzPts val="1100"/>
              <a:buFont typeface="Calibri"/>
              <a:buNone/>
              <a:defRPr sz="1400">
                <a:solidFill>
                  <a:srgbClr val="000000"/>
                </a:solidFill>
                <a:latin typeface="Calibri"/>
                <a:ea typeface="Calibri"/>
                <a:cs typeface="Calibri"/>
                <a:sym typeface="Calibri"/>
              </a:defRPr>
            </a:lvl1pPr>
            <a:lvl2pPr lvl="1"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2pPr>
            <a:lvl3pPr lvl="2"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3pPr>
            <a:lvl4pPr lvl="3"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4pPr>
            <a:lvl5pPr lvl="4"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5pPr>
            <a:lvl6pPr lvl="5"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6pPr>
            <a:lvl7pPr lvl="6"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7pPr>
            <a:lvl8pPr lvl="7"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8pPr>
            <a:lvl9pPr lvl="8" marR="0" algn="l">
              <a:spcBef>
                <a:spcPts val="0"/>
              </a:spcBef>
              <a:spcAft>
                <a:spcPts val="0"/>
              </a:spcAft>
              <a:buClr>
                <a:srgbClr val="000000"/>
              </a:buClr>
              <a:buSzPts val="1100"/>
              <a:buFont typeface="Calibri"/>
              <a:buNone/>
              <a:defRPr b="0" i="0" sz="1400" u="none" cap="none" strike="noStrike">
                <a:solidFill>
                  <a:srgbClr val="000000"/>
                </a:solidFill>
                <a:latin typeface="Calibri"/>
                <a:ea typeface="Calibri"/>
                <a:cs typeface="Calibri"/>
                <a:sym typeface="Calibri"/>
              </a:defRPr>
            </a:lvl9pPr>
          </a:lstStyle>
          <a:p/>
        </p:txBody>
      </p:sp>
      <p:sp>
        <p:nvSpPr>
          <p:cNvPr id="84" name="Google Shape;84;g339d65d7306_0_188"/>
          <p:cNvSpPr txBox="1"/>
          <p:nvPr>
            <p:ph idx="12" type="sldNum"/>
          </p:nvPr>
        </p:nvSpPr>
        <p:spPr>
          <a:xfrm>
            <a:off x="6553200" y="4767263"/>
            <a:ext cx="2133600" cy="273900"/>
          </a:xfrm>
          <a:prstGeom prst="rect">
            <a:avLst/>
          </a:prstGeom>
          <a:noFill/>
          <a:ln>
            <a:noFill/>
          </a:ln>
        </p:spPr>
        <p:txBody>
          <a:bodyPr anchorCtr="0" anchor="ctr" bIns="34275" lIns="68575" spcFirstLastPara="1" rIns="68575" wrap="square" tIns="34275">
            <a:noAutofit/>
          </a:bodyPr>
          <a:lstStyle>
            <a:lvl1pPr indent="0" lvl="0"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1pPr>
            <a:lvl2pPr indent="0" lvl="1"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2pPr>
            <a:lvl3pPr indent="0" lvl="2"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3pPr>
            <a:lvl4pPr indent="0" lvl="3"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4pPr>
            <a:lvl5pPr indent="0" lvl="4"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5pPr>
            <a:lvl6pPr indent="0" lvl="5"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6pPr>
            <a:lvl7pPr indent="0" lvl="6"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7pPr>
            <a:lvl8pPr indent="0" lvl="7"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8pPr>
            <a:lvl9pPr indent="0" lvl="8" marL="0" marR="0" algn="r">
              <a:spcBef>
                <a:spcPts val="0"/>
              </a:spcBef>
              <a:spcAft>
                <a:spcPts val="0"/>
              </a:spcAft>
              <a:buClr>
                <a:srgbClr val="888888"/>
              </a:buClr>
              <a:buSzPts val="900"/>
              <a:buFont typeface="Calibri"/>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9" name="Shape 89"/>
        <p:cNvGrpSpPr/>
        <p:nvPr/>
      </p:nvGrpSpPr>
      <p:grpSpPr>
        <a:xfrm>
          <a:off x="0" y="0"/>
          <a:ext cx="0" cy="0"/>
          <a:chOff x="0" y="0"/>
          <a:chExt cx="0" cy="0"/>
        </a:xfrm>
      </p:grpSpPr>
      <p:sp>
        <p:nvSpPr>
          <p:cNvPr id="90" name="Google Shape;90;g33a169195a2_0_148"/>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91" name="Google Shape;91;g33a169195a2_0_148"/>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92" name="Google Shape;92;g33a169195a2_0_14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3" name="Shape 93"/>
        <p:cNvGrpSpPr/>
        <p:nvPr/>
      </p:nvGrpSpPr>
      <p:grpSpPr>
        <a:xfrm>
          <a:off x="0" y="0"/>
          <a:ext cx="0" cy="0"/>
          <a:chOff x="0" y="0"/>
          <a:chExt cx="0" cy="0"/>
        </a:xfrm>
      </p:grpSpPr>
      <p:sp>
        <p:nvSpPr>
          <p:cNvPr id="94" name="Google Shape;94;g33a169195a2_0_152"/>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95" name="Google Shape;95;g33a169195a2_0_15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6" name="Shape 96"/>
        <p:cNvGrpSpPr/>
        <p:nvPr/>
      </p:nvGrpSpPr>
      <p:grpSpPr>
        <a:xfrm>
          <a:off x="0" y="0"/>
          <a:ext cx="0" cy="0"/>
          <a:chOff x="0" y="0"/>
          <a:chExt cx="0" cy="0"/>
        </a:xfrm>
      </p:grpSpPr>
      <p:sp>
        <p:nvSpPr>
          <p:cNvPr id="97" name="Google Shape;97;g33a169195a2_0_15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8" name="Google Shape;98;g33a169195a2_0_15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99" name="Google Shape;99;g33a169195a2_0_15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0" name="Shape 100"/>
        <p:cNvGrpSpPr/>
        <p:nvPr/>
      </p:nvGrpSpPr>
      <p:grpSpPr>
        <a:xfrm>
          <a:off x="0" y="0"/>
          <a:ext cx="0" cy="0"/>
          <a:chOff x="0" y="0"/>
          <a:chExt cx="0" cy="0"/>
        </a:xfrm>
      </p:grpSpPr>
      <p:sp>
        <p:nvSpPr>
          <p:cNvPr id="101" name="Google Shape;101;g33a169195a2_0_159"/>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2" name="Google Shape;102;g33a169195a2_0_159"/>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03" name="Google Shape;103;g33a169195a2_0_159"/>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04" name="Google Shape;104;g33a169195a2_0_15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5" name="Shape 105"/>
        <p:cNvGrpSpPr/>
        <p:nvPr/>
      </p:nvGrpSpPr>
      <p:grpSpPr>
        <a:xfrm>
          <a:off x="0" y="0"/>
          <a:ext cx="0" cy="0"/>
          <a:chOff x="0" y="0"/>
          <a:chExt cx="0" cy="0"/>
        </a:xfrm>
      </p:grpSpPr>
      <p:sp>
        <p:nvSpPr>
          <p:cNvPr id="106" name="Google Shape;106;g33a169195a2_0_16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7" name="Google Shape;107;g33a169195a2_0_16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8" name="Shape 108"/>
        <p:cNvGrpSpPr/>
        <p:nvPr/>
      </p:nvGrpSpPr>
      <p:grpSpPr>
        <a:xfrm>
          <a:off x="0" y="0"/>
          <a:ext cx="0" cy="0"/>
          <a:chOff x="0" y="0"/>
          <a:chExt cx="0" cy="0"/>
        </a:xfrm>
      </p:grpSpPr>
      <p:sp>
        <p:nvSpPr>
          <p:cNvPr id="109" name="Google Shape;109;g33a169195a2_0_16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110" name="Google Shape;110;g33a169195a2_0_16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11" name="Google Shape;111;g33a169195a2_0_16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12" name="Shape 112"/>
        <p:cNvGrpSpPr/>
        <p:nvPr/>
      </p:nvGrpSpPr>
      <p:grpSpPr>
        <a:xfrm>
          <a:off x="0" y="0"/>
          <a:ext cx="0" cy="0"/>
          <a:chOff x="0" y="0"/>
          <a:chExt cx="0" cy="0"/>
        </a:xfrm>
      </p:grpSpPr>
      <p:sp>
        <p:nvSpPr>
          <p:cNvPr id="113" name="Google Shape;113;g33a169195a2_0_171"/>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14" name="Google Shape;114;g33a169195a2_0_17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15" name="Shape 115"/>
        <p:cNvGrpSpPr/>
        <p:nvPr/>
      </p:nvGrpSpPr>
      <p:grpSpPr>
        <a:xfrm>
          <a:off x="0" y="0"/>
          <a:ext cx="0" cy="0"/>
          <a:chOff x="0" y="0"/>
          <a:chExt cx="0" cy="0"/>
        </a:xfrm>
      </p:grpSpPr>
      <p:sp>
        <p:nvSpPr>
          <p:cNvPr id="116" name="Google Shape;116;g33a169195a2_0_174"/>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g33a169195a2_0_174"/>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118" name="Google Shape;118;g33a169195a2_0_174"/>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19" name="Google Shape;119;g33a169195a2_0_174"/>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20" name="Google Shape;120;g33a169195a2_0_17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21" name="Shape 121"/>
        <p:cNvGrpSpPr/>
        <p:nvPr/>
      </p:nvGrpSpPr>
      <p:grpSpPr>
        <a:xfrm>
          <a:off x="0" y="0"/>
          <a:ext cx="0" cy="0"/>
          <a:chOff x="0" y="0"/>
          <a:chExt cx="0" cy="0"/>
        </a:xfrm>
      </p:grpSpPr>
      <p:sp>
        <p:nvSpPr>
          <p:cNvPr id="122" name="Google Shape;122;g33a169195a2_0_18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123" name="Google Shape;123;g33a169195a2_0_18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24" name="Shape 124"/>
        <p:cNvGrpSpPr/>
        <p:nvPr/>
      </p:nvGrpSpPr>
      <p:grpSpPr>
        <a:xfrm>
          <a:off x="0" y="0"/>
          <a:ext cx="0" cy="0"/>
          <a:chOff x="0" y="0"/>
          <a:chExt cx="0" cy="0"/>
        </a:xfrm>
      </p:grpSpPr>
      <p:sp>
        <p:nvSpPr>
          <p:cNvPr id="125" name="Google Shape;125;g33a169195a2_0_18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26" name="Google Shape;126;g33a169195a2_0_183"/>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127" name="Google Shape;127;g33a169195a2_0_18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8" name="Shape 128"/>
        <p:cNvGrpSpPr/>
        <p:nvPr/>
      </p:nvGrpSpPr>
      <p:grpSpPr>
        <a:xfrm>
          <a:off x="0" y="0"/>
          <a:ext cx="0" cy="0"/>
          <a:chOff x="0" y="0"/>
          <a:chExt cx="0" cy="0"/>
        </a:xfrm>
      </p:grpSpPr>
      <p:sp>
        <p:nvSpPr>
          <p:cNvPr id="129" name="Google Shape;129;g33a169195a2_0_18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1.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5.xml"/><Relationship Id="rId10" Type="http://schemas.openxmlformats.org/officeDocument/2006/relationships/slideLayout" Target="../slideLayouts/slideLayout24.xml"/><Relationship Id="rId12" Type="http://schemas.openxmlformats.org/officeDocument/2006/relationships/theme" Target="../theme/theme3.xml"/><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9" Type="http://schemas.openxmlformats.org/officeDocument/2006/relationships/slideLayout" Target="../slideLayouts/slideLayout23.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rgbClr val="D9D2E9"/>
        </a:solidFill>
      </p:bgPr>
    </p:bg>
    <p:spTree>
      <p:nvGrpSpPr>
        <p:cNvPr id="9" name="Shape 9"/>
        <p:cNvGrpSpPr/>
        <p:nvPr/>
      </p:nvGrpSpPr>
      <p:grpSpPr>
        <a:xfrm>
          <a:off x="0" y="0"/>
          <a:ext cx="0" cy="0"/>
          <a:chOff x="0" y="0"/>
          <a:chExt cx="0" cy="0"/>
        </a:xfrm>
      </p:grpSpPr>
      <p:sp>
        <p:nvSpPr>
          <p:cNvPr id="10" name="Google Shape;10;g14e3167a0fd_0_83"/>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1pPr>
            <a:lvl2pPr lvl="1"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2pPr>
            <a:lvl3pPr lvl="2"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3pPr>
            <a:lvl4pPr lvl="3"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4pPr>
            <a:lvl5pPr lvl="4"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5pPr>
            <a:lvl6pPr lvl="5"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6pPr>
            <a:lvl7pPr lvl="6"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7pPr>
            <a:lvl8pPr lvl="7"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8pPr>
            <a:lvl9pPr lvl="8"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9pPr>
          </a:lstStyle>
          <a:p/>
        </p:txBody>
      </p:sp>
      <p:sp>
        <p:nvSpPr>
          <p:cNvPr id="11" name="Google Shape;11;g14e3167a0fd_0_83"/>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lt2"/>
              </a:buClr>
              <a:buSzPts val="1800"/>
              <a:buFont typeface="Roboto"/>
              <a:buChar char="●"/>
              <a:defRPr b="0" i="0" sz="1800" u="none" cap="none" strike="noStrike">
                <a:solidFill>
                  <a:schemeClr val="lt2"/>
                </a:solidFill>
                <a:latin typeface="Roboto"/>
                <a:ea typeface="Roboto"/>
                <a:cs typeface="Roboto"/>
                <a:sym typeface="Roboto"/>
              </a:defRPr>
            </a:lvl1pPr>
            <a:lvl2pPr indent="-317500" lvl="1" marL="914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2pPr>
            <a:lvl3pPr indent="-317500" lvl="2" marL="1371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3pPr>
            <a:lvl4pPr indent="-317500" lvl="3" marL="1828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4pPr>
            <a:lvl5pPr indent="-317500" lvl="4" marL="22860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5pPr>
            <a:lvl6pPr indent="-317500" lvl="5" marL="27432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6pPr>
            <a:lvl7pPr indent="-317500" lvl="6" marL="3200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7pPr>
            <a:lvl8pPr indent="-317500" lvl="7" marL="3657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8pPr>
            <a:lvl9pPr indent="-317500" lvl="8" marL="4114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9pPr>
          </a:lstStyle>
          <a:p/>
        </p:txBody>
      </p:sp>
      <p:sp>
        <p:nvSpPr>
          <p:cNvPr id="12" name="Google Shape;12;g14e3167a0fd_0_83"/>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85" name="Shape 85"/>
        <p:cNvGrpSpPr/>
        <p:nvPr/>
      </p:nvGrpSpPr>
      <p:grpSpPr>
        <a:xfrm>
          <a:off x="0" y="0"/>
          <a:ext cx="0" cy="0"/>
          <a:chOff x="0" y="0"/>
          <a:chExt cx="0" cy="0"/>
        </a:xfrm>
      </p:grpSpPr>
      <p:sp>
        <p:nvSpPr>
          <p:cNvPr id="86" name="Google Shape;86;g33a169195a2_0_14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87" name="Google Shape;87;g33a169195a2_0_14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8" name="Google Shape;88;g33a169195a2_0_1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2.png"/><Relationship Id="rId5"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11.png"/><Relationship Id="rId5" Type="http://schemas.openxmlformats.org/officeDocument/2006/relationships/image" Target="../media/image6.png"/><Relationship Id="rId6"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20.png"/><Relationship Id="rId5"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35.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4.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32.png"/><Relationship Id="rId5" Type="http://schemas.openxmlformats.org/officeDocument/2006/relationships/image" Target="../media/image3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7.xml"/><Relationship Id="rId3" Type="http://schemas.openxmlformats.org/officeDocument/2006/relationships/image" Target="../media/image2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8.xml"/><Relationship Id="rId3" Type="http://schemas.openxmlformats.org/officeDocument/2006/relationships/image" Target="../media/image2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3.pn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png"/><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3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0.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p1"/>
          <p:cNvPicPr preferRelativeResize="0"/>
          <p:nvPr/>
        </p:nvPicPr>
        <p:blipFill rotWithShape="1">
          <a:blip r:embed="rId3">
            <a:alphaModFix/>
          </a:blip>
          <a:srcRect b="0" l="0" r="0" t="0"/>
          <a:stretch/>
        </p:blipFill>
        <p:spPr>
          <a:xfrm>
            <a:off x="8222775" y="4286225"/>
            <a:ext cx="779650" cy="782975"/>
          </a:xfrm>
          <a:prstGeom prst="rect">
            <a:avLst/>
          </a:prstGeom>
          <a:noFill/>
          <a:ln>
            <a:noFill/>
          </a:ln>
        </p:spPr>
      </p:pic>
      <p:sp>
        <p:nvSpPr>
          <p:cNvPr id="136" name="Google Shape;136;p1"/>
          <p:cNvSpPr txBox="1"/>
          <p:nvPr>
            <p:ph type="title"/>
          </p:nvPr>
        </p:nvSpPr>
        <p:spPr>
          <a:xfrm>
            <a:off x="1454950" y="1131550"/>
            <a:ext cx="6519900" cy="6027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0070C0"/>
              </a:buClr>
              <a:buSzPts val="4800"/>
              <a:buFont typeface="Century Gothic"/>
              <a:buNone/>
            </a:pPr>
            <a:r>
              <a:rPr b="1" lang="en-GB" sz="4900">
                <a:solidFill>
                  <a:srgbClr val="674EA7"/>
                </a:solidFill>
                <a:latin typeface="Century Gothic"/>
                <a:ea typeface="Century Gothic"/>
                <a:cs typeface="Century Gothic"/>
                <a:sym typeface="Century Gothic"/>
              </a:rPr>
              <a:t>Writing Expectations</a:t>
            </a:r>
            <a:endParaRPr b="1" sz="4900">
              <a:solidFill>
                <a:srgbClr val="674EA7"/>
              </a:solidFill>
              <a:latin typeface="Century Gothic"/>
              <a:ea typeface="Century Gothic"/>
              <a:cs typeface="Century Gothic"/>
              <a:sym typeface="Century Gothic"/>
            </a:endParaRPr>
          </a:p>
          <a:p>
            <a:pPr indent="0" lvl="0" marL="0" rtl="0" algn="ctr">
              <a:lnSpc>
                <a:spcPct val="100000"/>
              </a:lnSpc>
              <a:spcBef>
                <a:spcPts val="0"/>
              </a:spcBef>
              <a:spcAft>
                <a:spcPts val="0"/>
              </a:spcAft>
              <a:buClr>
                <a:srgbClr val="0070C0"/>
              </a:buClr>
              <a:buSzPts val="4800"/>
              <a:buFont typeface="Century Gothic"/>
              <a:buNone/>
            </a:pPr>
            <a:r>
              <a:rPr b="1" lang="en-GB" sz="4900">
                <a:solidFill>
                  <a:srgbClr val="674EA7"/>
                </a:solidFill>
                <a:latin typeface="Century Gothic"/>
                <a:ea typeface="Century Gothic"/>
                <a:cs typeface="Century Gothic"/>
                <a:sym typeface="Century Gothic"/>
              </a:rPr>
              <a:t>Year 2 &amp; 3</a:t>
            </a:r>
            <a:endParaRPr b="1" sz="4900">
              <a:solidFill>
                <a:srgbClr val="674EA7"/>
              </a:solidFill>
              <a:latin typeface="Century Gothic"/>
              <a:ea typeface="Century Gothic"/>
              <a:cs typeface="Century Gothic"/>
              <a:sym typeface="Century Gothic"/>
            </a:endParaRPr>
          </a:p>
        </p:txBody>
      </p:sp>
      <p:sp>
        <p:nvSpPr>
          <p:cNvPr id="137" name="Google Shape;137;p1"/>
          <p:cNvSpPr txBox="1"/>
          <p:nvPr/>
        </p:nvSpPr>
        <p:spPr>
          <a:xfrm>
            <a:off x="280225" y="2310144"/>
            <a:ext cx="8722200" cy="523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200"/>
              <a:buFont typeface="Arial"/>
              <a:buNone/>
            </a:pPr>
            <a:r>
              <a:rPr lang="en-GB" sz="2200">
                <a:latin typeface="Tahoma"/>
                <a:ea typeface="Tahoma"/>
                <a:cs typeface="Tahoma"/>
                <a:sym typeface="Tahoma"/>
              </a:rPr>
              <a:t>Mrs. Butler</a:t>
            </a:r>
            <a:r>
              <a:rPr b="0" i="0" lang="en-GB" sz="2200" u="none" cap="none" strike="noStrike">
                <a:solidFill>
                  <a:srgbClr val="000000"/>
                </a:solidFill>
                <a:latin typeface="Tahoma"/>
                <a:ea typeface="Tahoma"/>
                <a:cs typeface="Tahoma"/>
                <a:sym typeface="Tahoma"/>
              </a:rPr>
              <a:t> &amp; M</a:t>
            </a:r>
            <a:r>
              <a:rPr lang="en-GB" sz="2200">
                <a:latin typeface="Tahoma"/>
                <a:ea typeface="Tahoma"/>
                <a:cs typeface="Tahoma"/>
                <a:sym typeface="Tahoma"/>
              </a:rPr>
              <a:t>iss Gobie</a:t>
            </a:r>
            <a:endParaRPr b="0" i="0" sz="2200" u="none" cap="none" strike="noStrike">
              <a:solidFill>
                <a:srgbClr val="000000"/>
              </a:solidFill>
              <a:latin typeface="Tahoma"/>
              <a:ea typeface="Tahoma"/>
              <a:cs typeface="Tahoma"/>
              <a:sym typeface="Tahoma"/>
            </a:endParaRPr>
          </a:p>
        </p:txBody>
      </p:sp>
      <p:sp>
        <p:nvSpPr>
          <p:cNvPr id="138" name="Google Shape;138;p1"/>
          <p:cNvSpPr txBox="1"/>
          <p:nvPr/>
        </p:nvSpPr>
        <p:spPr>
          <a:xfrm>
            <a:off x="885325" y="3283600"/>
            <a:ext cx="7512000" cy="178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i="1" lang="en-GB" sz="2600">
                <a:solidFill>
                  <a:schemeClr val="dk2"/>
                </a:solidFill>
                <a:latin typeface="Century Gothic"/>
                <a:ea typeface="Century Gothic"/>
                <a:cs typeface="Century Gothic"/>
                <a:sym typeface="Century Gothic"/>
              </a:rPr>
              <a:t>“You can always edit a bad page. You can’t edit a blank page.”</a:t>
            </a:r>
            <a:r>
              <a:rPr b="1" lang="en-GB" sz="2600">
                <a:solidFill>
                  <a:schemeClr val="dk2"/>
                </a:solidFill>
                <a:latin typeface="Century Gothic"/>
                <a:ea typeface="Century Gothic"/>
                <a:cs typeface="Century Gothic"/>
                <a:sym typeface="Century Gothic"/>
              </a:rPr>
              <a:t> </a:t>
            </a:r>
            <a:endParaRPr b="1" sz="2600">
              <a:solidFill>
                <a:schemeClr val="dk2"/>
              </a:solidFill>
              <a:latin typeface="Century Gothic"/>
              <a:ea typeface="Century Gothic"/>
              <a:cs typeface="Century Gothic"/>
              <a:sym typeface="Century Gothic"/>
            </a:endParaRPr>
          </a:p>
          <a:p>
            <a:pPr indent="0" lvl="0" marL="0" rtl="0" algn="ctr">
              <a:spcBef>
                <a:spcPts val="0"/>
              </a:spcBef>
              <a:spcAft>
                <a:spcPts val="0"/>
              </a:spcAft>
              <a:buNone/>
            </a:pPr>
            <a:r>
              <a:t/>
            </a:r>
            <a:endParaRPr b="1" sz="2600">
              <a:solidFill>
                <a:schemeClr val="dk2"/>
              </a:solidFill>
              <a:latin typeface="Century Gothic"/>
              <a:ea typeface="Century Gothic"/>
              <a:cs typeface="Century Gothic"/>
              <a:sym typeface="Century Gothic"/>
            </a:endParaRPr>
          </a:p>
          <a:p>
            <a:pPr indent="0" lvl="0" marL="0" rtl="0" algn="ctr">
              <a:spcBef>
                <a:spcPts val="0"/>
              </a:spcBef>
              <a:spcAft>
                <a:spcPts val="0"/>
              </a:spcAft>
              <a:buNone/>
            </a:pPr>
            <a:r>
              <a:rPr b="1" lang="en-GB" sz="2600">
                <a:solidFill>
                  <a:schemeClr val="dk2"/>
                </a:solidFill>
                <a:latin typeface="Century Gothic"/>
                <a:ea typeface="Century Gothic"/>
                <a:cs typeface="Century Gothic"/>
                <a:sym typeface="Century Gothic"/>
              </a:rPr>
              <a:t>– Jodi Picoult</a:t>
            </a:r>
            <a:endParaRPr b="1" sz="2600">
              <a:solidFill>
                <a:schemeClr val="dk2"/>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g2cd6f7f9d9b_3_0"/>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145" name="Google Shape;145;g2cd6f7f9d9b_3_0"/>
          <p:cNvPicPr preferRelativeResize="0"/>
          <p:nvPr/>
        </p:nvPicPr>
        <p:blipFill rotWithShape="1">
          <a:blip r:embed="rId4">
            <a:alphaModFix/>
          </a:blip>
          <a:srcRect b="0" l="0" r="0" t="0"/>
          <a:stretch/>
        </p:blipFill>
        <p:spPr>
          <a:xfrm>
            <a:off x="6855517" y="4404788"/>
            <a:ext cx="1633056" cy="666113"/>
          </a:xfrm>
          <a:prstGeom prst="rect">
            <a:avLst/>
          </a:prstGeom>
          <a:noFill/>
          <a:ln>
            <a:noFill/>
          </a:ln>
        </p:spPr>
      </p:pic>
      <p:sp>
        <p:nvSpPr>
          <p:cNvPr id="146" name="Google Shape;146;g2cd6f7f9d9b_3_0"/>
          <p:cNvSpPr txBox="1"/>
          <p:nvPr>
            <p:ph type="title"/>
          </p:nvPr>
        </p:nvSpPr>
        <p:spPr>
          <a:xfrm>
            <a:off x="98250" y="16350"/>
            <a:ext cx="8826600" cy="602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p:txBody>
      </p:sp>
      <p:sp>
        <p:nvSpPr>
          <p:cNvPr id="147" name="Google Shape;147;g2cd6f7f9d9b_3_0"/>
          <p:cNvSpPr txBox="1"/>
          <p:nvPr/>
        </p:nvSpPr>
        <p:spPr>
          <a:xfrm>
            <a:off x="150450" y="934657"/>
            <a:ext cx="8722200" cy="2924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2800" u="sng" cap="none" strike="noStrike">
                <a:solidFill>
                  <a:srgbClr val="000000"/>
                </a:solidFill>
                <a:latin typeface="Tahoma"/>
                <a:ea typeface="Tahoma"/>
                <a:cs typeface="Tahoma"/>
                <a:sym typeface="Tahoma"/>
              </a:rPr>
              <a:t>Our Aims for this evening:</a:t>
            </a:r>
            <a:endParaRPr b="1" i="0" sz="2800" u="sng" cap="none" strike="noStrike">
              <a:solidFill>
                <a:srgbClr val="000000"/>
              </a:solidFill>
              <a:latin typeface="Tahoma"/>
              <a:ea typeface="Tahoma"/>
              <a:cs typeface="Tahoma"/>
              <a:sym typeface="Tahoma"/>
            </a:endParaRPr>
          </a:p>
          <a:p>
            <a:pPr indent="-419100" lvl="0" marL="457200" rtl="0" algn="l">
              <a:spcBef>
                <a:spcPts val="0"/>
              </a:spcBef>
              <a:spcAft>
                <a:spcPts val="0"/>
              </a:spcAft>
              <a:buSzPts val="3000"/>
              <a:buChar char="●"/>
            </a:pPr>
            <a:r>
              <a:rPr lang="en-GB" sz="3000"/>
              <a:t>To explain the importance of writing.</a:t>
            </a:r>
            <a:endParaRPr sz="1100"/>
          </a:p>
          <a:p>
            <a:pPr indent="-419100" lvl="0" marL="457200" rtl="0" algn="l">
              <a:spcBef>
                <a:spcPts val="0"/>
              </a:spcBef>
              <a:spcAft>
                <a:spcPts val="0"/>
              </a:spcAft>
              <a:buSzPts val="3000"/>
              <a:buChar char="●"/>
            </a:pPr>
            <a:r>
              <a:rPr lang="en-GB" sz="3000"/>
              <a:t>To outline the end of year expectations.</a:t>
            </a:r>
            <a:endParaRPr sz="1100"/>
          </a:p>
          <a:p>
            <a:pPr indent="-419100" lvl="0" marL="457200" rtl="0" algn="l">
              <a:spcBef>
                <a:spcPts val="0"/>
              </a:spcBef>
              <a:spcAft>
                <a:spcPts val="0"/>
              </a:spcAft>
              <a:buSzPts val="3000"/>
              <a:buChar char="●"/>
            </a:pPr>
            <a:r>
              <a:rPr lang="en-GB" sz="3000"/>
              <a:t>To explore how writing is taught at Walton Oak </a:t>
            </a:r>
            <a:endParaRPr sz="1100"/>
          </a:p>
          <a:p>
            <a:pPr indent="-419100" lvl="0" marL="457200" rtl="0" algn="l">
              <a:spcBef>
                <a:spcPts val="0"/>
              </a:spcBef>
              <a:spcAft>
                <a:spcPts val="0"/>
              </a:spcAft>
              <a:buSzPts val="3000"/>
              <a:buChar char="●"/>
            </a:pPr>
            <a:r>
              <a:rPr lang="en-GB" sz="3000"/>
              <a:t>To outline strategies that you can use to support your child with writing at home.</a:t>
            </a:r>
            <a:endParaRPr sz="2800">
              <a:latin typeface="Tahoma"/>
              <a:ea typeface="Tahoma"/>
              <a:cs typeface="Tahoma"/>
              <a:sym typeface="Tahom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id="153" name="Google Shape;153;g2cd6f7f9d9b_0_154"/>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154" name="Google Shape;154;g2cd6f7f9d9b_0_154"/>
          <p:cNvPicPr preferRelativeResize="0"/>
          <p:nvPr/>
        </p:nvPicPr>
        <p:blipFill rotWithShape="1">
          <a:blip r:embed="rId4">
            <a:alphaModFix/>
          </a:blip>
          <a:srcRect b="0" l="0" r="0" t="0"/>
          <a:stretch/>
        </p:blipFill>
        <p:spPr>
          <a:xfrm>
            <a:off x="6855517" y="4404788"/>
            <a:ext cx="1633056" cy="666113"/>
          </a:xfrm>
          <a:prstGeom prst="rect">
            <a:avLst/>
          </a:prstGeom>
          <a:noFill/>
          <a:ln>
            <a:noFill/>
          </a:ln>
        </p:spPr>
      </p:pic>
      <p:sp>
        <p:nvSpPr>
          <p:cNvPr id="155" name="Google Shape;155;g2cd6f7f9d9b_0_154"/>
          <p:cNvSpPr txBox="1"/>
          <p:nvPr>
            <p:ph type="title"/>
          </p:nvPr>
        </p:nvSpPr>
        <p:spPr>
          <a:xfrm>
            <a:off x="58925" y="2780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156" name="Google Shape;156;g2cd6f7f9d9b_0_154"/>
          <p:cNvSpPr txBox="1"/>
          <p:nvPr/>
        </p:nvSpPr>
        <p:spPr>
          <a:xfrm>
            <a:off x="202775" y="778444"/>
            <a:ext cx="8722200" cy="2108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2500" u="sng" cap="none" strike="noStrike">
                <a:solidFill>
                  <a:srgbClr val="000000"/>
                </a:solidFill>
                <a:latin typeface="Tahoma"/>
                <a:ea typeface="Tahoma"/>
                <a:cs typeface="Tahoma"/>
                <a:sym typeface="Tahoma"/>
              </a:rPr>
              <a:t>Our Aims for Writing at Walton Oak Primary:</a:t>
            </a:r>
            <a:endParaRPr b="1" i="0" sz="25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Tahoma"/>
                <a:ea typeface="Tahoma"/>
                <a:cs typeface="Tahoma"/>
                <a:sym typeface="Tahoma"/>
              </a:rPr>
              <a:t>Writing is a crucial life skill.  Our intent is to provide children with the skills to write fluently and communicate their ideas and emotions to others effectively while also developing their love for writing across the whole curriculum.</a:t>
            </a:r>
            <a:endParaRPr b="0" i="0" sz="2500" u="none" cap="none" strike="noStrike">
              <a:solidFill>
                <a:srgbClr val="000000"/>
              </a:solidFill>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g33f2b09780b_0_0"/>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63" name="Google Shape;163;g33f2b09780b_0_0"/>
          <p:cNvSpPr txBox="1"/>
          <p:nvPr>
            <p:ph type="title"/>
          </p:nvPr>
        </p:nvSpPr>
        <p:spPr>
          <a:xfrm>
            <a:off x="106500" y="2680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pic>
        <p:nvPicPr>
          <p:cNvPr id="164" name="Google Shape;164;g33f2b09780b_0_0"/>
          <p:cNvPicPr preferRelativeResize="0"/>
          <p:nvPr/>
        </p:nvPicPr>
        <p:blipFill>
          <a:blip r:embed="rId4">
            <a:alphaModFix/>
          </a:blip>
          <a:stretch>
            <a:fillRect/>
          </a:stretch>
        </p:blipFill>
        <p:spPr>
          <a:xfrm>
            <a:off x="557525" y="751075"/>
            <a:ext cx="7620000" cy="42862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id="170" name="Google Shape;170;g2cd6f7f9d9b_0_5"/>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171" name="Google Shape;171;g2cd6f7f9d9b_0_5"/>
          <p:cNvPicPr preferRelativeResize="0"/>
          <p:nvPr/>
        </p:nvPicPr>
        <p:blipFill rotWithShape="1">
          <a:blip r:embed="rId4">
            <a:alphaModFix/>
          </a:blip>
          <a:srcRect b="0" l="0" r="0" t="0"/>
          <a:stretch/>
        </p:blipFill>
        <p:spPr>
          <a:xfrm>
            <a:off x="6855517" y="4404788"/>
            <a:ext cx="1633056" cy="666113"/>
          </a:xfrm>
          <a:prstGeom prst="rect">
            <a:avLst/>
          </a:prstGeom>
          <a:noFill/>
          <a:ln>
            <a:noFill/>
          </a:ln>
        </p:spPr>
      </p:pic>
      <p:sp>
        <p:nvSpPr>
          <p:cNvPr id="172" name="Google Shape;172;g2cd6f7f9d9b_0_5"/>
          <p:cNvSpPr txBox="1"/>
          <p:nvPr>
            <p:ph type="title"/>
          </p:nvPr>
        </p:nvSpPr>
        <p:spPr>
          <a:xfrm>
            <a:off x="96300" y="2601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173" name="Google Shape;173;g2cd6f7f9d9b_0_5"/>
          <p:cNvSpPr txBox="1"/>
          <p:nvPr/>
        </p:nvSpPr>
        <p:spPr>
          <a:xfrm>
            <a:off x="196625" y="666125"/>
            <a:ext cx="9144000" cy="1877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000"/>
              <a:buFont typeface="Arial"/>
              <a:buNone/>
            </a:pPr>
            <a:r>
              <a:rPr b="1" i="0" lang="en-GB" sz="2800" u="sng" cap="none" strike="noStrike">
                <a:solidFill>
                  <a:srgbClr val="000000"/>
                </a:solidFill>
                <a:latin typeface="Tahoma"/>
                <a:ea typeface="Tahoma"/>
                <a:cs typeface="Tahoma"/>
                <a:sym typeface="Tahoma"/>
              </a:rPr>
              <a:t>Curriculum Coverage</a:t>
            </a:r>
            <a:endParaRPr b="1" i="0" sz="28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800"/>
              <a:buFont typeface="Arial"/>
              <a:buNone/>
            </a:pPr>
            <a:r>
              <a:rPr lang="en-GB" sz="2800">
                <a:latin typeface="Tahoma"/>
                <a:ea typeface="Tahoma"/>
                <a:cs typeface="Tahoma"/>
                <a:sym typeface="Tahoma"/>
              </a:rPr>
              <a:t>Year 2</a:t>
            </a:r>
            <a:endParaRPr b="0" i="0" sz="2800" u="none" cap="none" strike="noStrike">
              <a:solidFill>
                <a:srgbClr val="000000"/>
              </a:solidFill>
              <a:latin typeface="Tahoma"/>
              <a:ea typeface="Tahoma"/>
              <a:cs typeface="Tahoma"/>
              <a:sym typeface="Tahoma"/>
            </a:endParaRPr>
          </a:p>
          <a:p>
            <a:pPr indent="0" lvl="0" marL="457200" marR="0" rtl="0" algn="l">
              <a:lnSpc>
                <a:spcPct val="100000"/>
              </a:lnSpc>
              <a:spcBef>
                <a:spcPts val="0"/>
              </a:spcBef>
              <a:spcAft>
                <a:spcPts val="0"/>
              </a:spcAft>
              <a:buClr>
                <a:srgbClr val="000000"/>
              </a:buClr>
              <a:buSzPts val="2600"/>
              <a:buFont typeface="Arial"/>
              <a:buNone/>
            </a:pPr>
            <a:r>
              <a:t/>
            </a:r>
            <a:endParaRPr b="0" i="0" sz="2600" u="none" cap="none" strike="noStrike">
              <a:solidFill>
                <a:srgbClr val="000000"/>
              </a:solidFill>
              <a:latin typeface="Tahoma"/>
              <a:ea typeface="Tahoma"/>
              <a:cs typeface="Tahoma"/>
              <a:sym typeface="Tahoma"/>
            </a:endParaRPr>
          </a:p>
          <a:p>
            <a:pPr indent="0" lvl="0" marL="45720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Tahoma"/>
              <a:ea typeface="Tahoma"/>
              <a:cs typeface="Tahoma"/>
              <a:sym typeface="Tahoma"/>
            </a:endParaRPr>
          </a:p>
        </p:txBody>
      </p:sp>
      <p:sp>
        <p:nvSpPr>
          <p:cNvPr id="174" name="Google Shape;174;g2cd6f7f9d9b_0_5"/>
          <p:cNvSpPr txBox="1"/>
          <p:nvPr/>
        </p:nvSpPr>
        <p:spPr>
          <a:xfrm>
            <a:off x="243800" y="1690925"/>
            <a:ext cx="8643300" cy="3140100"/>
          </a:xfrm>
          <a:prstGeom prst="rect">
            <a:avLst/>
          </a:prstGeom>
          <a:noFill/>
          <a:ln>
            <a:noFill/>
          </a:ln>
        </p:spPr>
        <p:txBody>
          <a:bodyPr anchorCtr="0" anchor="t" bIns="91425" lIns="91425" spcFirstLastPara="1" rIns="91425" wrap="square" tIns="91425">
            <a:spAutoFit/>
          </a:bodyPr>
          <a:lstStyle/>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C</a:t>
            </a:r>
            <a:r>
              <a:rPr lang="en-GB" sz="1800">
                <a:solidFill>
                  <a:schemeClr val="dk2"/>
                </a:solidFill>
                <a:latin typeface="Tahoma"/>
                <a:ea typeface="Tahoma"/>
                <a:cs typeface="Tahoma"/>
                <a:sym typeface="Tahoma"/>
              </a:rPr>
              <a:t>ommas for list</a:t>
            </a:r>
            <a:endParaRPr sz="1800">
              <a:solidFill>
                <a:schemeClr val="dk2"/>
              </a:solidFill>
              <a:latin typeface="Tahoma"/>
              <a:ea typeface="Tahoma"/>
              <a:cs typeface="Tahoma"/>
              <a:sym typeface="Tahoma"/>
            </a:endParaRPr>
          </a:p>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Subordination, coordination</a:t>
            </a:r>
            <a:endParaRPr sz="1800">
              <a:solidFill>
                <a:schemeClr val="dk2"/>
              </a:solidFill>
              <a:latin typeface="Tahoma"/>
              <a:ea typeface="Tahoma"/>
              <a:cs typeface="Tahoma"/>
              <a:sym typeface="Tahoma"/>
            </a:endParaRPr>
          </a:p>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Expanded noun phrases</a:t>
            </a:r>
            <a:endParaRPr sz="1800">
              <a:solidFill>
                <a:schemeClr val="dk2"/>
              </a:solidFill>
              <a:latin typeface="Tahoma"/>
              <a:ea typeface="Tahoma"/>
              <a:cs typeface="Tahoma"/>
              <a:sym typeface="Tahoma"/>
            </a:endParaRPr>
          </a:p>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Apostrophes for contractions and possession </a:t>
            </a:r>
            <a:endParaRPr sz="1800">
              <a:solidFill>
                <a:schemeClr val="dk2"/>
              </a:solidFill>
              <a:latin typeface="Tahoma"/>
              <a:ea typeface="Tahoma"/>
              <a:cs typeface="Tahoma"/>
              <a:sym typeface="Tahoma"/>
            </a:endParaRPr>
          </a:p>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Sentence types: statement, question, exclamation, command</a:t>
            </a:r>
            <a:endParaRPr sz="1800">
              <a:solidFill>
                <a:schemeClr val="dk2"/>
              </a:solidFill>
              <a:latin typeface="Tahoma"/>
              <a:ea typeface="Tahoma"/>
              <a:cs typeface="Tahoma"/>
              <a:sym typeface="Tahoma"/>
            </a:endParaRPr>
          </a:p>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Compound words</a:t>
            </a:r>
            <a:endParaRPr sz="1800">
              <a:solidFill>
                <a:schemeClr val="dk2"/>
              </a:solidFill>
              <a:latin typeface="Tahoma"/>
              <a:ea typeface="Tahoma"/>
              <a:cs typeface="Tahoma"/>
              <a:sym typeface="Tahoma"/>
            </a:endParaRPr>
          </a:p>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Suffixes- ness –er, -ful, -less –est, -ly</a:t>
            </a:r>
            <a:endParaRPr sz="1800">
              <a:solidFill>
                <a:schemeClr val="dk2"/>
              </a:solidFill>
              <a:latin typeface="Tahoma"/>
              <a:ea typeface="Tahoma"/>
              <a:cs typeface="Tahoma"/>
              <a:sym typeface="Tahoma"/>
            </a:endParaRPr>
          </a:p>
          <a:p>
            <a:pPr indent="-254000" lvl="0" marL="254000" rtl="0" algn="l">
              <a:spcBef>
                <a:spcPts val="0"/>
              </a:spcBef>
              <a:spcAft>
                <a:spcPts val="0"/>
              </a:spcAft>
              <a:buClr>
                <a:schemeClr val="dk2"/>
              </a:buClr>
              <a:buSzPts val="2400"/>
              <a:buFont typeface="Tahoma"/>
              <a:buChar char="●"/>
            </a:pPr>
            <a:r>
              <a:rPr lang="en-GB" sz="1800">
                <a:solidFill>
                  <a:schemeClr val="dk2"/>
                </a:solidFill>
                <a:latin typeface="Tahoma"/>
                <a:ea typeface="Tahoma"/>
                <a:cs typeface="Tahoma"/>
                <a:sym typeface="Tahoma"/>
              </a:rPr>
              <a:t>Present/past, progressive form of verbs</a:t>
            </a:r>
            <a:endParaRPr sz="1800">
              <a:solidFill>
                <a:schemeClr val="dk2"/>
              </a:solidFill>
              <a:latin typeface="Tahoma"/>
              <a:ea typeface="Tahoma"/>
              <a:cs typeface="Tahoma"/>
              <a:sym typeface="Tahoma"/>
            </a:endParaRPr>
          </a:p>
        </p:txBody>
      </p:sp>
      <p:pic>
        <p:nvPicPr>
          <p:cNvPr descr="Image result for punctuation" id="175" name="Google Shape;175;g2cd6f7f9d9b_0_5"/>
          <p:cNvPicPr preferRelativeResize="0"/>
          <p:nvPr/>
        </p:nvPicPr>
        <p:blipFill rotWithShape="1">
          <a:blip r:embed="rId5">
            <a:alphaModFix/>
          </a:blip>
          <a:srcRect b="0" l="0" r="0" t="0"/>
          <a:stretch/>
        </p:blipFill>
        <p:spPr>
          <a:xfrm>
            <a:off x="7361404" y="946692"/>
            <a:ext cx="1318021" cy="102631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g33a169195a2_0_273"/>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82" name="Google Shape;182;g33a169195a2_0_273"/>
          <p:cNvSpPr txBox="1"/>
          <p:nvPr>
            <p:ph type="title"/>
          </p:nvPr>
        </p:nvSpPr>
        <p:spPr>
          <a:xfrm>
            <a:off x="96300" y="2601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183" name="Google Shape;183;g33a169195a2_0_273"/>
          <p:cNvSpPr txBox="1"/>
          <p:nvPr/>
        </p:nvSpPr>
        <p:spPr>
          <a:xfrm>
            <a:off x="0" y="666125"/>
            <a:ext cx="9144000" cy="1446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Tahoma"/>
              <a:ea typeface="Tahoma"/>
              <a:cs typeface="Tahoma"/>
              <a:sym typeface="Tahoma"/>
            </a:endParaRPr>
          </a:p>
          <a:p>
            <a:pPr indent="0" lvl="0" marL="457200" marR="0" rtl="0" algn="l">
              <a:lnSpc>
                <a:spcPct val="100000"/>
              </a:lnSpc>
              <a:spcBef>
                <a:spcPts val="0"/>
              </a:spcBef>
              <a:spcAft>
                <a:spcPts val="0"/>
              </a:spcAft>
              <a:buClr>
                <a:srgbClr val="000000"/>
              </a:buClr>
              <a:buSzPts val="2600"/>
              <a:buFont typeface="Arial"/>
              <a:buNone/>
            </a:pPr>
            <a:r>
              <a:t/>
            </a:r>
            <a:endParaRPr b="0" i="0" sz="2600" u="none" cap="none" strike="noStrike">
              <a:solidFill>
                <a:srgbClr val="000000"/>
              </a:solidFill>
              <a:latin typeface="Tahoma"/>
              <a:ea typeface="Tahoma"/>
              <a:cs typeface="Tahoma"/>
              <a:sym typeface="Tahoma"/>
            </a:endParaRPr>
          </a:p>
          <a:p>
            <a:pPr indent="0" lvl="0" marL="45720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Tahoma"/>
              <a:ea typeface="Tahoma"/>
              <a:cs typeface="Tahoma"/>
              <a:sym typeface="Tahoma"/>
            </a:endParaRPr>
          </a:p>
        </p:txBody>
      </p:sp>
      <p:sp>
        <p:nvSpPr>
          <p:cNvPr id="184" name="Google Shape;184;g33a169195a2_0_273"/>
          <p:cNvSpPr txBox="1"/>
          <p:nvPr/>
        </p:nvSpPr>
        <p:spPr>
          <a:xfrm>
            <a:off x="0" y="770750"/>
            <a:ext cx="81558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rgbClr val="000000"/>
              </a:buClr>
              <a:buFont typeface="Arial"/>
              <a:buNone/>
            </a:pPr>
            <a:r>
              <a:rPr b="1" lang="en-GB" sz="2800">
                <a:solidFill>
                  <a:schemeClr val="dk2"/>
                </a:solidFill>
                <a:latin typeface="Tahoma"/>
                <a:ea typeface="Tahoma"/>
                <a:cs typeface="Tahoma"/>
                <a:sym typeface="Tahoma"/>
              </a:rPr>
              <a:t>Expected standard for the end of year 2</a:t>
            </a:r>
            <a:endParaRPr b="1" sz="2800" u="sng">
              <a:solidFill>
                <a:schemeClr val="dk2"/>
              </a:solidFill>
              <a:latin typeface="Tahoma"/>
              <a:ea typeface="Tahoma"/>
              <a:cs typeface="Tahoma"/>
              <a:sym typeface="Tahoma"/>
            </a:endParaRPr>
          </a:p>
        </p:txBody>
      </p:sp>
      <p:sp>
        <p:nvSpPr>
          <p:cNvPr id="185" name="Google Shape;185;g33a169195a2_0_273"/>
          <p:cNvSpPr txBox="1"/>
          <p:nvPr/>
        </p:nvSpPr>
        <p:spPr>
          <a:xfrm>
            <a:off x="96300" y="1268375"/>
            <a:ext cx="8643300" cy="3115500"/>
          </a:xfrm>
          <a:prstGeom prst="rect">
            <a:avLst/>
          </a:prstGeom>
          <a:noFill/>
          <a:ln>
            <a:noFill/>
          </a:ln>
        </p:spPr>
        <p:txBody>
          <a:bodyPr anchorCtr="0" anchor="t" bIns="91425" lIns="91425" spcFirstLastPara="1" rIns="91425" wrap="square" tIns="91425">
            <a:spAutoFit/>
          </a:bodyPr>
          <a:lstStyle/>
          <a:p>
            <a:pPr indent="-336550" lvl="0" marL="457200" rtl="0" algn="l">
              <a:lnSpc>
                <a:spcPct val="80000"/>
              </a:lnSpc>
              <a:spcBef>
                <a:spcPts val="0"/>
              </a:spcBef>
              <a:spcAft>
                <a:spcPts val="0"/>
              </a:spcAft>
              <a:buClr>
                <a:srgbClr val="9900FF"/>
              </a:buClr>
              <a:buSzPts val="1700"/>
              <a:buFont typeface="Tahoma"/>
              <a:buChar char="●"/>
            </a:pPr>
            <a:r>
              <a:rPr lang="en-GB" sz="1700">
                <a:solidFill>
                  <a:srgbClr val="9900FF"/>
                </a:solidFill>
                <a:latin typeface="Tahoma"/>
                <a:ea typeface="Tahoma"/>
                <a:cs typeface="Tahoma"/>
                <a:sym typeface="Tahoma"/>
              </a:rPr>
              <a:t>Write simple, coherent narratives about personal experiences and those of others (real or fictional) </a:t>
            </a:r>
            <a:endParaRPr sz="1700">
              <a:solidFill>
                <a:srgbClr val="9900FF"/>
              </a:solidFill>
              <a:latin typeface="Tahoma"/>
              <a:ea typeface="Tahoma"/>
              <a:cs typeface="Tahoma"/>
              <a:sym typeface="Tahoma"/>
            </a:endParaRPr>
          </a:p>
          <a:p>
            <a:pPr indent="-336550" lvl="0" marL="457200" rtl="0" algn="l">
              <a:lnSpc>
                <a:spcPct val="80000"/>
              </a:lnSpc>
              <a:spcBef>
                <a:spcPts val="0"/>
              </a:spcBef>
              <a:spcAft>
                <a:spcPts val="0"/>
              </a:spcAft>
              <a:buClr>
                <a:srgbClr val="9900FF"/>
              </a:buClr>
              <a:buSzPts val="1700"/>
              <a:buFont typeface="Tahoma"/>
              <a:buChar char="●"/>
            </a:pPr>
            <a:r>
              <a:rPr lang="en-GB" sz="1700">
                <a:solidFill>
                  <a:srgbClr val="9900FF"/>
                </a:solidFill>
                <a:latin typeface="Tahoma"/>
                <a:ea typeface="Tahoma"/>
                <a:cs typeface="Tahoma"/>
                <a:sym typeface="Tahoma"/>
              </a:rPr>
              <a:t>Write about real events, recording these simply and clearly. </a:t>
            </a:r>
            <a:endParaRPr sz="1700">
              <a:solidFill>
                <a:srgbClr val="9900FF"/>
              </a:solidFill>
              <a:latin typeface="Tahoma"/>
              <a:ea typeface="Tahoma"/>
              <a:cs typeface="Tahoma"/>
              <a:sym typeface="Tahoma"/>
            </a:endParaRPr>
          </a:p>
          <a:p>
            <a:pPr indent="-336550" lvl="0" marL="457200" rtl="0" algn="l">
              <a:lnSpc>
                <a:spcPct val="80000"/>
              </a:lnSpc>
              <a:spcBef>
                <a:spcPts val="0"/>
              </a:spcBef>
              <a:spcAft>
                <a:spcPts val="0"/>
              </a:spcAft>
              <a:buClr>
                <a:schemeClr val="dk2"/>
              </a:buClr>
              <a:buSzPts val="1700"/>
              <a:buFont typeface="Tahoma"/>
              <a:buChar char="●"/>
            </a:pPr>
            <a:r>
              <a:rPr lang="en-GB" sz="1700">
                <a:solidFill>
                  <a:schemeClr val="dk2"/>
                </a:solidFill>
                <a:latin typeface="Tahoma"/>
                <a:ea typeface="Tahoma"/>
                <a:cs typeface="Tahoma"/>
                <a:sym typeface="Tahoma"/>
              </a:rPr>
              <a:t>Demarcate most sentences in their writing with capital letters and full stops, and</a:t>
            </a:r>
            <a:endParaRPr sz="1700">
              <a:solidFill>
                <a:schemeClr val="dk2"/>
              </a:solidFill>
              <a:latin typeface="Tahoma"/>
              <a:ea typeface="Tahoma"/>
              <a:cs typeface="Tahoma"/>
              <a:sym typeface="Tahoma"/>
            </a:endParaRPr>
          </a:p>
          <a:p>
            <a:pPr indent="-336550" lvl="0" marL="457200" rtl="0" algn="l">
              <a:lnSpc>
                <a:spcPct val="80000"/>
              </a:lnSpc>
              <a:spcBef>
                <a:spcPts val="0"/>
              </a:spcBef>
              <a:spcAft>
                <a:spcPts val="0"/>
              </a:spcAft>
              <a:buClr>
                <a:schemeClr val="dk2"/>
              </a:buClr>
              <a:buSzPts val="1700"/>
              <a:buFont typeface="Tahoma"/>
              <a:buChar char="●"/>
            </a:pPr>
            <a:r>
              <a:rPr lang="en-GB" sz="1700">
                <a:solidFill>
                  <a:schemeClr val="dk2"/>
                </a:solidFill>
                <a:latin typeface="Tahoma"/>
                <a:ea typeface="Tahoma"/>
                <a:cs typeface="Tahoma"/>
                <a:sym typeface="Tahoma"/>
              </a:rPr>
              <a:t>use question marks correctly,</a:t>
            </a:r>
            <a:endParaRPr sz="1700">
              <a:solidFill>
                <a:schemeClr val="dk2"/>
              </a:solidFill>
              <a:latin typeface="Tahoma"/>
              <a:ea typeface="Tahoma"/>
              <a:cs typeface="Tahoma"/>
              <a:sym typeface="Tahoma"/>
            </a:endParaRPr>
          </a:p>
          <a:p>
            <a:pPr indent="-336550" lvl="0" marL="457200" rtl="0" algn="l">
              <a:lnSpc>
                <a:spcPct val="80000"/>
              </a:lnSpc>
              <a:spcBef>
                <a:spcPts val="0"/>
              </a:spcBef>
              <a:spcAft>
                <a:spcPts val="0"/>
              </a:spcAft>
              <a:buClr>
                <a:schemeClr val="dk2"/>
              </a:buClr>
              <a:buSzPts val="1700"/>
              <a:buFont typeface="Tahoma"/>
              <a:buChar char="●"/>
            </a:pPr>
            <a:r>
              <a:rPr lang="en-GB" sz="1700">
                <a:solidFill>
                  <a:schemeClr val="dk2"/>
                </a:solidFill>
                <a:latin typeface="Tahoma"/>
                <a:ea typeface="Tahoma"/>
                <a:cs typeface="Tahoma"/>
                <a:sym typeface="Tahoma"/>
              </a:rPr>
              <a:t>Use present and past tense mostly correctly and consistently.</a:t>
            </a:r>
            <a:endParaRPr sz="1700">
              <a:solidFill>
                <a:schemeClr val="dk2"/>
              </a:solidFill>
              <a:latin typeface="Tahoma"/>
              <a:ea typeface="Tahoma"/>
              <a:cs typeface="Tahoma"/>
              <a:sym typeface="Tahoma"/>
            </a:endParaRPr>
          </a:p>
          <a:p>
            <a:pPr indent="-336550" lvl="0" marL="457200" rtl="0" algn="l">
              <a:lnSpc>
                <a:spcPct val="80000"/>
              </a:lnSpc>
              <a:spcBef>
                <a:spcPts val="0"/>
              </a:spcBef>
              <a:spcAft>
                <a:spcPts val="0"/>
              </a:spcAft>
              <a:buClr>
                <a:schemeClr val="dk2"/>
              </a:buClr>
              <a:buSzPts val="1700"/>
              <a:buFont typeface="Tahoma"/>
              <a:buChar char="●"/>
            </a:pPr>
            <a:r>
              <a:rPr lang="en-GB" sz="1700">
                <a:solidFill>
                  <a:schemeClr val="dk2"/>
                </a:solidFill>
                <a:latin typeface="Tahoma"/>
                <a:ea typeface="Tahoma"/>
                <a:cs typeface="Tahoma"/>
                <a:sym typeface="Tahoma"/>
              </a:rPr>
              <a:t>Use co-ordination (e.g. or / and / but) and some subordination (e.g. when / if / that / because) to join clauses.</a:t>
            </a:r>
            <a:endParaRPr sz="1700">
              <a:solidFill>
                <a:schemeClr val="dk2"/>
              </a:solidFill>
              <a:latin typeface="Tahoma"/>
              <a:ea typeface="Tahoma"/>
              <a:cs typeface="Tahoma"/>
              <a:sym typeface="Tahoma"/>
            </a:endParaRPr>
          </a:p>
          <a:p>
            <a:pPr indent="-336550" lvl="0" marL="457200" rtl="0" algn="l">
              <a:lnSpc>
                <a:spcPct val="80000"/>
              </a:lnSpc>
              <a:spcBef>
                <a:spcPts val="0"/>
              </a:spcBef>
              <a:spcAft>
                <a:spcPts val="0"/>
              </a:spcAft>
              <a:buClr>
                <a:srgbClr val="9900FF"/>
              </a:buClr>
              <a:buSzPts val="1700"/>
              <a:buFont typeface="Tahoma"/>
              <a:buChar char="●"/>
            </a:pPr>
            <a:r>
              <a:rPr lang="en-GB" sz="1700">
                <a:solidFill>
                  <a:srgbClr val="9900FF"/>
                </a:solidFill>
                <a:latin typeface="Tahoma"/>
                <a:ea typeface="Tahoma"/>
                <a:cs typeface="Tahoma"/>
                <a:sym typeface="Tahoma"/>
              </a:rPr>
              <a:t>Segment spoken words into phonemes and represent these by graphemes, spelling many of these words correctly and making phonically-plausible attempts at others </a:t>
            </a:r>
            <a:endParaRPr sz="1700">
              <a:solidFill>
                <a:srgbClr val="9900FF"/>
              </a:solidFill>
              <a:latin typeface="Tahoma"/>
              <a:ea typeface="Tahoma"/>
              <a:cs typeface="Tahoma"/>
              <a:sym typeface="Tahoma"/>
            </a:endParaRPr>
          </a:p>
          <a:p>
            <a:pPr indent="-336550" lvl="0" marL="457200" rtl="0" algn="l">
              <a:lnSpc>
                <a:spcPct val="80000"/>
              </a:lnSpc>
              <a:spcBef>
                <a:spcPts val="0"/>
              </a:spcBef>
              <a:spcAft>
                <a:spcPts val="0"/>
              </a:spcAft>
              <a:buClr>
                <a:srgbClr val="9900FF"/>
              </a:buClr>
              <a:buSzPts val="1700"/>
              <a:buFont typeface="Tahoma"/>
              <a:buChar char="●"/>
            </a:pPr>
            <a:r>
              <a:rPr lang="en-GB" sz="1700">
                <a:solidFill>
                  <a:srgbClr val="9900FF"/>
                </a:solidFill>
                <a:latin typeface="Tahoma"/>
                <a:ea typeface="Tahoma"/>
                <a:cs typeface="Tahoma"/>
                <a:sym typeface="Tahoma"/>
              </a:rPr>
              <a:t>Spell many common exception words</a:t>
            </a:r>
            <a:endParaRPr sz="1700">
              <a:solidFill>
                <a:srgbClr val="9900FF"/>
              </a:solidFill>
              <a:latin typeface="Tahoma"/>
              <a:ea typeface="Tahoma"/>
              <a:cs typeface="Tahoma"/>
              <a:sym typeface="Tahoma"/>
            </a:endParaRPr>
          </a:p>
          <a:p>
            <a:pPr indent="-336550" lvl="0" marL="457200" rtl="0" algn="l">
              <a:lnSpc>
                <a:spcPct val="80000"/>
              </a:lnSpc>
              <a:spcBef>
                <a:spcPts val="0"/>
              </a:spcBef>
              <a:spcAft>
                <a:spcPts val="0"/>
              </a:spcAft>
              <a:buClr>
                <a:srgbClr val="9900FF"/>
              </a:buClr>
              <a:buSzPts val="1700"/>
              <a:buFont typeface="Tahoma"/>
              <a:buChar char="●"/>
            </a:pPr>
            <a:r>
              <a:rPr lang="en-GB" sz="1700">
                <a:solidFill>
                  <a:srgbClr val="9900FF"/>
                </a:solidFill>
                <a:latin typeface="Tahoma"/>
                <a:ea typeface="Tahoma"/>
                <a:cs typeface="Tahoma"/>
                <a:sym typeface="Tahoma"/>
              </a:rPr>
              <a:t>Form capital letters and digits of the correct size, orientation and relationship to one another and to lower-case letters.</a:t>
            </a:r>
            <a:endParaRPr sz="1700">
              <a:solidFill>
                <a:srgbClr val="9900FF"/>
              </a:solidFill>
              <a:latin typeface="Tahoma"/>
              <a:ea typeface="Tahoma"/>
              <a:cs typeface="Tahoma"/>
              <a:sym typeface="Tahoma"/>
            </a:endParaRPr>
          </a:p>
          <a:p>
            <a:pPr indent="-336550" lvl="0" marL="457200" rtl="0" algn="l">
              <a:lnSpc>
                <a:spcPct val="80000"/>
              </a:lnSpc>
              <a:spcBef>
                <a:spcPts val="0"/>
              </a:spcBef>
              <a:spcAft>
                <a:spcPts val="0"/>
              </a:spcAft>
              <a:buClr>
                <a:srgbClr val="9900FF"/>
              </a:buClr>
              <a:buSzPts val="1700"/>
              <a:buFont typeface="Tahoma"/>
              <a:buChar char="●"/>
            </a:pPr>
            <a:r>
              <a:rPr lang="en-GB" sz="1700">
                <a:solidFill>
                  <a:srgbClr val="9900FF"/>
                </a:solidFill>
                <a:latin typeface="Tahoma"/>
                <a:ea typeface="Tahoma"/>
                <a:cs typeface="Tahoma"/>
                <a:sym typeface="Tahoma"/>
              </a:rPr>
              <a:t>Use spacing between words that reflects the size of the letters.</a:t>
            </a:r>
            <a:endParaRPr sz="1700">
              <a:solidFill>
                <a:srgbClr val="9900FF"/>
              </a:solidFill>
              <a:latin typeface="Tahoma"/>
              <a:ea typeface="Tahoma"/>
              <a:cs typeface="Tahoma"/>
              <a:sym typeface="Tahom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g339d65d7306_0_2"/>
          <p:cNvSpPr txBox="1"/>
          <p:nvPr>
            <p:ph type="title"/>
          </p:nvPr>
        </p:nvSpPr>
        <p:spPr>
          <a:xfrm>
            <a:off x="74650" y="71400"/>
            <a:ext cx="8826600" cy="602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Clr>
                <a:srgbClr val="0070C0"/>
              </a:buClr>
              <a:buSzPct val="129729"/>
              <a:buFont typeface="Century Gothic"/>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spcBef>
                <a:spcPts val="0"/>
              </a:spcBef>
              <a:spcAft>
                <a:spcPts val="0"/>
              </a:spcAft>
              <a:buNone/>
            </a:pPr>
            <a:r>
              <a:t/>
            </a:r>
            <a:endParaRPr/>
          </a:p>
        </p:txBody>
      </p:sp>
      <p:pic>
        <p:nvPicPr>
          <p:cNvPr id="192" name="Google Shape;192;g339d65d7306_0_2"/>
          <p:cNvPicPr preferRelativeResize="0"/>
          <p:nvPr/>
        </p:nvPicPr>
        <p:blipFill rotWithShape="1">
          <a:blip r:embed="rId3">
            <a:alphaModFix/>
          </a:blip>
          <a:srcRect b="0" l="0" r="0" t="0"/>
          <a:stretch/>
        </p:blipFill>
        <p:spPr>
          <a:xfrm>
            <a:off x="1820538" y="761575"/>
            <a:ext cx="5334826" cy="40292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pic>
        <p:nvPicPr>
          <p:cNvPr id="198" name="Google Shape;198;g33a169195a2_0_287"/>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199" name="Google Shape;199;g33a169195a2_0_287"/>
          <p:cNvSpPr txBox="1"/>
          <p:nvPr>
            <p:ph type="title"/>
          </p:nvPr>
        </p:nvSpPr>
        <p:spPr>
          <a:xfrm>
            <a:off x="43200" y="23655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200" name="Google Shape;200;g33a169195a2_0_287"/>
          <p:cNvSpPr txBox="1"/>
          <p:nvPr/>
        </p:nvSpPr>
        <p:spPr>
          <a:xfrm>
            <a:off x="103825" y="666125"/>
            <a:ext cx="81558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800">
                <a:solidFill>
                  <a:schemeClr val="dk2"/>
                </a:solidFill>
                <a:latin typeface="Tahoma"/>
                <a:ea typeface="Tahoma"/>
                <a:cs typeface="Tahoma"/>
                <a:sym typeface="Tahoma"/>
              </a:rPr>
              <a:t>Spelling</a:t>
            </a:r>
            <a:endParaRPr b="1" sz="2800" u="sng">
              <a:solidFill>
                <a:schemeClr val="dk2"/>
              </a:solidFill>
              <a:latin typeface="Tahoma"/>
              <a:ea typeface="Tahoma"/>
              <a:cs typeface="Tahoma"/>
              <a:sym typeface="Tahoma"/>
            </a:endParaRPr>
          </a:p>
        </p:txBody>
      </p:sp>
      <p:sp>
        <p:nvSpPr>
          <p:cNvPr id="201" name="Google Shape;201;g33a169195a2_0_287"/>
          <p:cNvSpPr/>
          <p:nvPr/>
        </p:nvSpPr>
        <p:spPr>
          <a:xfrm>
            <a:off x="271549" y="1604400"/>
            <a:ext cx="8155800" cy="3264900"/>
          </a:xfrm>
          <a:prstGeom prst="roundRect">
            <a:avLst>
              <a:gd fmla="val 4865" name="adj"/>
            </a:avLst>
          </a:prstGeom>
          <a:solidFill>
            <a:schemeClr val="accent2">
              <a:alpha val="9800"/>
            </a:schemeClr>
          </a:solidFill>
          <a:ln>
            <a:noFill/>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02" name="Google Shape;202;g33a169195a2_0_287"/>
          <p:cNvSpPr txBox="1"/>
          <p:nvPr/>
        </p:nvSpPr>
        <p:spPr>
          <a:xfrm>
            <a:off x="605575" y="1795050"/>
            <a:ext cx="3000000" cy="2883600"/>
          </a:xfrm>
          <a:prstGeom prst="rect">
            <a:avLst/>
          </a:prstGeom>
          <a:noFill/>
          <a:ln>
            <a:noFill/>
          </a:ln>
        </p:spPr>
        <p:txBody>
          <a:bodyPr anchorCtr="0" anchor="t" bIns="91425" lIns="91425" spcFirstLastPara="1" rIns="91425" wrap="square" tIns="91425">
            <a:spAutoFit/>
          </a:bodyPr>
          <a:lstStyle/>
          <a:p>
            <a:pPr indent="0" lvl="0" marL="0" rtl="0" algn="ctr">
              <a:lnSpc>
                <a:spcPct val="90000"/>
              </a:lnSpc>
              <a:spcBef>
                <a:spcPts val="0"/>
              </a:spcBef>
              <a:spcAft>
                <a:spcPts val="0"/>
              </a:spcAft>
              <a:buNone/>
            </a:pPr>
            <a:r>
              <a:rPr lang="en-GB" sz="6000" u="sng">
                <a:solidFill>
                  <a:schemeClr val="accent2"/>
                </a:solidFill>
                <a:latin typeface="Calibri"/>
                <a:ea typeface="Calibri"/>
                <a:cs typeface="Calibri"/>
                <a:sym typeface="Calibri"/>
              </a:rPr>
              <a:t>sh</a:t>
            </a:r>
            <a:r>
              <a:rPr lang="en-GB" sz="6000">
                <a:solidFill>
                  <a:schemeClr val="dk1"/>
                </a:solidFill>
                <a:latin typeface="Calibri"/>
                <a:ea typeface="Calibri"/>
                <a:cs typeface="Calibri"/>
                <a:sym typeface="Calibri"/>
              </a:rPr>
              <a:t>ell</a:t>
            </a:r>
            <a:endParaRPr sz="2100">
              <a:solidFill>
                <a:srgbClr val="595959"/>
              </a:solidFill>
              <a:latin typeface="Calibri"/>
              <a:ea typeface="Calibri"/>
              <a:cs typeface="Calibri"/>
              <a:sym typeface="Calibri"/>
            </a:endParaRPr>
          </a:p>
          <a:p>
            <a:pPr indent="0" lvl="0" marL="0" rtl="0" algn="ctr">
              <a:lnSpc>
                <a:spcPct val="90000"/>
              </a:lnSpc>
              <a:spcBef>
                <a:spcPts val="800"/>
              </a:spcBef>
              <a:spcAft>
                <a:spcPts val="0"/>
              </a:spcAft>
              <a:buNone/>
            </a:pPr>
            <a:r>
              <a:rPr lang="en-GB" sz="6000" u="sng">
                <a:solidFill>
                  <a:schemeClr val="accent2"/>
                </a:solidFill>
                <a:latin typeface="Calibri"/>
                <a:ea typeface="Calibri"/>
                <a:cs typeface="Calibri"/>
                <a:sym typeface="Calibri"/>
              </a:rPr>
              <a:t>ch</a:t>
            </a:r>
            <a:r>
              <a:rPr lang="en-GB" sz="6000">
                <a:solidFill>
                  <a:schemeClr val="dk1"/>
                </a:solidFill>
                <a:latin typeface="Calibri"/>
                <a:ea typeface="Calibri"/>
                <a:cs typeface="Calibri"/>
                <a:sym typeface="Calibri"/>
              </a:rPr>
              <a:t>ef</a:t>
            </a:r>
            <a:endParaRPr sz="2100">
              <a:solidFill>
                <a:srgbClr val="595959"/>
              </a:solidFill>
              <a:latin typeface="Calibri"/>
              <a:ea typeface="Calibri"/>
              <a:cs typeface="Calibri"/>
              <a:sym typeface="Calibri"/>
            </a:endParaRPr>
          </a:p>
          <a:p>
            <a:pPr indent="0" lvl="0" marL="0" rtl="0" algn="ctr">
              <a:lnSpc>
                <a:spcPct val="90000"/>
              </a:lnSpc>
              <a:spcBef>
                <a:spcPts val="800"/>
              </a:spcBef>
              <a:spcAft>
                <a:spcPts val="0"/>
              </a:spcAft>
              <a:buNone/>
            </a:pPr>
            <a:r>
              <a:rPr lang="en-GB" sz="6000">
                <a:solidFill>
                  <a:schemeClr val="dk1"/>
                </a:solidFill>
                <a:latin typeface="Calibri"/>
                <a:ea typeface="Calibri"/>
                <a:cs typeface="Calibri"/>
                <a:sym typeface="Calibri"/>
              </a:rPr>
              <a:t>spe</a:t>
            </a:r>
            <a:r>
              <a:rPr lang="en-GB" sz="6000" u="sng">
                <a:solidFill>
                  <a:schemeClr val="accent2"/>
                </a:solidFill>
                <a:latin typeface="Calibri"/>
                <a:ea typeface="Calibri"/>
                <a:cs typeface="Calibri"/>
                <a:sym typeface="Calibri"/>
              </a:rPr>
              <a:t>ci</a:t>
            </a:r>
            <a:r>
              <a:rPr lang="en-GB" sz="6000">
                <a:solidFill>
                  <a:schemeClr val="dk1"/>
                </a:solidFill>
                <a:latin typeface="Calibri"/>
                <a:ea typeface="Calibri"/>
                <a:cs typeface="Calibri"/>
                <a:sym typeface="Calibri"/>
              </a:rPr>
              <a:t>al</a:t>
            </a:r>
            <a:endParaRPr/>
          </a:p>
        </p:txBody>
      </p:sp>
      <p:sp>
        <p:nvSpPr>
          <p:cNvPr id="203" name="Google Shape;203;g33a169195a2_0_287"/>
          <p:cNvSpPr txBox="1"/>
          <p:nvPr>
            <p:ph idx="4294967295" type="body"/>
          </p:nvPr>
        </p:nvSpPr>
        <p:spPr>
          <a:xfrm>
            <a:off x="3704787" y="1714498"/>
            <a:ext cx="3942600" cy="3294600"/>
          </a:xfrm>
          <a:prstGeom prst="rect">
            <a:avLst/>
          </a:prstGeom>
          <a:noFill/>
          <a:ln>
            <a:noFill/>
          </a:ln>
        </p:spPr>
        <p:txBody>
          <a:bodyPr anchorCtr="0" anchor="t" bIns="34275" lIns="68575" spcFirstLastPara="1" rIns="68575" wrap="square" tIns="34275">
            <a:normAutofit/>
          </a:bodyPr>
          <a:lstStyle/>
          <a:p>
            <a:pPr indent="0" lvl="0" marL="0" rtl="0" algn="ctr">
              <a:lnSpc>
                <a:spcPct val="90000"/>
              </a:lnSpc>
              <a:spcBef>
                <a:spcPts val="0"/>
              </a:spcBef>
              <a:spcAft>
                <a:spcPts val="0"/>
              </a:spcAft>
              <a:buClr>
                <a:schemeClr val="dk1"/>
              </a:buClr>
              <a:buSzPts val="6000"/>
              <a:buNone/>
            </a:pPr>
            <a:r>
              <a:rPr lang="en-GB" sz="6000">
                <a:solidFill>
                  <a:schemeClr val="dk1"/>
                </a:solidFill>
                <a:latin typeface="Calibri"/>
                <a:ea typeface="Calibri"/>
                <a:cs typeface="Calibri"/>
                <a:sym typeface="Calibri"/>
              </a:rPr>
              <a:t>cap</a:t>
            </a:r>
            <a:r>
              <a:rPr lang="en-GB" sz="6000" u="sng">
                <a:solidFill>
                  <a:schemeClr val="accent2"/>
                </a:solidFill>
                <a:latin typeface="Calibri"/>
                <a:ea typeface="Calibri"/>
                <a:cs typeface="Calibri"/>
                <a:sym typeface="Calibri"/>
              </a:rPr>
              <a:t>ti</a:t>
            </a:r>
            <a:r>
              <a:rPr lang="en-GB" sz="6000">
                <a:solidFill>
                  <a:schemeClr val="dk1"/>
                </a:solidFill>
                <a:latin typeface="Calibri"/>
                <a:ea typeface="Calibri"/>
                <a:cs typeface="Calibri"/>
                <a:sym typeface="Calibri"/>
              </a:rPr>
              <a:t>on</a:t>
            </a:r>
            <a:endParaRPr/>
          </a:p>
          <a:p>
            <a:pPr indent="0" lvl="0" marL="0" rtl="0" algn="ctr">
              <a:lnSpc>
                <a:spcPct val="90000"/>
              </a:lnSpc>
              <a:spcBef>
                <a:spcPts val="800"/>
              </a:spcBef>
              <a:spcAft>
                <a:spcPts val="0"/>
              </a:spcAft>
              <a:buClr>
                <a:schemeClr val="dk1"/>
              </a:buClr>
              <a:buSzPts val="6000"/>
              <a:buNone/>
            </a:pPr>
            <a:r>
              <a:rPr lang="en-GB" sz="6000">
                <a:solidFill>
                  <a:schemeClr val="dk1"/>
                </a:solidFill>
                <a:latin typeface="Calibri"/>
                <a:ea typeface="Calibri"/>
                <a:cs typeface="Calibri"/>
                <a:sym typeface="Calibri"/>
              </a:rPr>
              <a:t>man</a:t>
            </a:r>
            <a:r>
              <a:rPr lang="en-GB" sz="6000" u="sng">
                <a:solidFill>
                  <a:schemeClr val="accent2"/>
                </a:solidFill>
                <a:latin typeface="Calibri"/>
                <a:ea typeface="Calibri"/>
                <a:cs typeface="Calibri"/>
                <a:sym typeface="Calibri"/>
              </a:rPr>
              <a:t>si</a:t>
            </a:r>
            <a:r>
              <a:rPr lang="en-GB" sz="6000">
                <a:solidFill>
                  <a:schemeClr val="dk1"/>
                </a:solidFill>
                <a:latin typeface="Calibri"/>
                <a:ea typeface="Calibri"/>
                <a:cs typeface="Calibri"/>
                <a:sym typeface="Calibri"/>
              </a:rPr>
              <a:t>on</a:t>
            </a:r>
            <a:endParaRPr/>
          </a:p>
          <a:p>
            <a:pPr indent="0" lvl="0" marL="0" rtl="0" algn="ctr">
              <a:lnSpc>
                <a:spcPct val="90000"/>
              </a:lnSpc>
              <a:spcBef>
                <a:spcPts val="800"/>
              </a:spcBef>
              <a:spcAft>
                <a:spcPts val="0"/>
              </a:spcAft>
              <a:buClr>
                <a:schemeClr val="dk1"/>
              </a:buClr>
              <a:buSzPts val="6000"/>
              <a:buNone/>
            </a:pPr>
            <a:r>
              <a:rPr lang="en-GB" sz="6000">
                <a:solidFill>
                  <a:schemeClr val="dk1"/>
                </a:solidFill>
                <a:latin typeface="Calibri"/>
                <a:ea typeface="Calibri"/>
                <a:cs typeface="Calibri"/>
                <a:sym typeface="Calibri"/>
              </a:rPr>
              <a:t>pa</a:t>
            </a:r>
            <a:r>
              <a:rPr lang="en-GB" sz="6000" u="sng">
                <a:solidFill>
                  <a:schemeClr val="accent2"/>
                </a:solidFill>
                <a:latin typeface="Calibri"/>
                <a:ea typeface="Calibri"/>
                <a:cs typeface="Calibri"/>
                <a:sym typeface="Calibri"/>
              </a:rPr>
              <a:t>ssi</a:t>
            </a:r>
            <a:r>
              <a:rPr lang="en-GB" sz="6000">
                <a:solidFill>
                  <a:schemeClr val="dk1"/>
                </a:solidFill>
                <a:latin typeface="Calibri"/>
                <a:ea typeface="Calibri"/>
                <a:cs typeface="Calibri"/>
                <a:sym typeface="Calibri"/>
              </a:rPr>
              <a:t>on</a:t>
            </a:r>
            <a:endParaRPr/>
          </a:p>
        </p:txBody>
      </p:sp>
      <p:pic>
        <p:nvPicPr>
          <p:cNvPr id="204" name="Google Shape;204;g33a169195a2_0_287"/>
          <p:cNvPicPr preferRelativeResize="0"/>
          <p:nvPr/>
        </p:nvPicPr>
        <p:blipFill rotWithShape="1">
          <a:blip r:embed="rId4">
            <a:alphaModFix/>
          </a:blip>
          <a:srcRect b="0" l="0" r="0" t="0"/>
          <a:stretch/>
        </p:blipFill>
        <p:spPr>
          <a:xfrm>
            <a:off x="7647378" y="3068405"/>
            <a:ext cx="1356349" cy="1940700"/>
          </a:xfrm>
          <a:prstGeom prst="rect">
            <a:avLst/>
          </a:prstGeom>
          <a:noFill/>
          <a:ln>
            <a:noFill/>
          </a:ln>
        </p:spPr>
      </p:pic>
      <p:pic>
        <p:nvPicPr>
          <p:cNvPr id="205" name="Google Shape;205;g33a169195a2_0_287"/>
          <p:cNvPicPr preferRelativeResize="0"/>
          <p:nvPr/>
        </p:nvPicPr>
        <p:blipFill rotWithShape="1">
          <a:blip r:embed="rId5">
            <a:alphaModFix/>
          </a:blip>
          <a:srcRect b="0" l="0" r="0" t="0"/>
          <a:stretch/>
        </p:blipFill>
        <p:spPr>
          <a:xfrm>
            <a:off x="7399777" y="806998"/>
            <a:ext cx="1744226" cy="251334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id="211" name="Google Shape;211;g33a169195a2_0_533"/>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12" name="Google Shape;212;g33a169195a2_0_533"/>
          <p:cNvSpPr txBox="1"/>
          <p:nvPr>
            <p:ph type="title"/>
          </p:nvPr>
        </p:nvSpPr>
        <p:spPr>
          <a:xfrm>
            <a:off x="106500" y="2680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pic>
        <p:nvPicPr>
          <p:cNvPr id="213" name="Google Shape;213;g33a169195a2_0_533"/>
          <p:cNvPicPr preferRelativeResize="0"/>
          <p:nvPr/>
        </p:nvPicPr>
        <p:blipFill>
          <a:blip r:embed="rId4">
            <a:alphaModFix/>
          </a:blip>
          <a:stretch>
            <a:fillRect/>
          </a:stretch>
        </p:blipFill>
        <p:spPr>
          <a:xfrm>
            <a:off x="0" y="723550"/>
            <a:ext cx="4386574" cy="2972849"/>
          </a:xfrm>
          <a:prstGeom prst="rect">
            <a:avLst/>
          </a:prstGeom>
          <a:noFill/>
          <a:ln>
            <a:noFill/>
          </a:ln>
        </p:spPr>
      </p:pic>
      <p:pic>
        <p:nvPicPr>
          <p:cNvPr id="214" name="Google Shape;214;g33a169195a2_0_533"/>
          <p:cNvPicPr preferRelativeResize="0"/>
          <p:nvPr/>
        </p:nvPicPr>
        <p:blipFill rotWithShape="1">
          <a:blip r:embed="rId5">
            <a:alphaModFix/>
          </a:blip>
          <a:srcRect b="0" l="0" r="0" t="0"/>
          <a:stretch/>
        </p:blipFill>
        <p:spPr>
          <a:xfrm>
            <a:off x="4422025" y="723550"/>
            <a:ext cx="2834250" cy="3771326"/>
          </a:xfrm>
          <a:prstGeom prst="rect">
            <a:avLst/>
          </a:prstGeom>
          <a:noFill/>
          <a:ln>
            <a:noFill/>
          </a:ln>
        </p:spPr>
      </p:pic>
      <p:pic>
        <p:nvPicPr>
          <p:cNvPr id="215" name="Google Shape;215;g33a169195a2_0_533"/>
          <p:cNvPicPr preferRelativeResize="0"/>
          <p:nvPr/>
        </p:nvPicPr>
        <p:blipFill rotWithShape="1">
          <a:blip r:embed="rId6">
            <a:alphaModFix/>
          </a:blip>
          <a:srcRect b="0" l="0" r="0" t="0"/>
          <a:stretch/>
        </p:blipFill>
        <p:spPr>
          <a:xfrm>
            <a:off x="6327450" y="1738100"/>
            <a:ext cx="2742425" cy="34054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g2cd6f7f9d9b_0_174"/>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22" name="Google Shape;222;g2cd6f7f9d9b_0_174"/>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223" name="Google Shape;223;g2cd6f7f9d9b_0_174"/>
          <p:cNvSpPr txBox="1"/>
          <p:nvPr/>
        </p:nvSpPr>
        <p:spPr>
          <a:xfrm>
            <a:off x="202775" y="778444"/>
            <a:ext cx="8722200" cy="677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lang="en-GB" sz="3200" u="none" cap="none" strike="noStrike">
                <a:solidFill>
                  <a:srgbClr val="000000"/>
                </a:solidFill>
                <a:latin typeface="Tahoma"/>
                <a:ea typeface="Tahoma"/>
                <a:cs typeface="Tahoma"/>
                <a:sym typeface="Tahoma"/>
              </a:rPr>
              <a:t>Handwriting and letter formation</a:t>
            </a:r>
            <a:endParaRPr b="1" sz="3200" u="none" cap="none" strike="noStrike">
              <a:solidFill>
                <a:srgbClr val="000000"/>
              </a:solidFill>
              <a:latin typeface="Tahoma"/>
              <a:ea typeface="Tahoma"/>
              <a:cs typeface="Tahoma"/>
              <a:sym typeface="Tahoma"/>
            </a:endParaRPr>
          </a:p>
        </p:txBody>
      </p:sp>
      <p:pic>
        <p:nvPicPr>
          <p:cNvPr id="224" name="Google Shape;224;g2cd6f7f9d9b_0_174"/>
          <p:cNvPicPr preferRelativeResize="0"/>
          <p:nvPr/>
        </p:nvPicPr>
        <p:blipFill rotWithShape="1">
          <a:blip r:embed="rId4">
            <a:alphaModFix/>
          </a:blip>
          <a:srcRect b="0" l="0" r="0" t="4269"/>
          <a:stretch/>
        </p:blipFill>
        <p:spPr>
          <a:xfrm>
            <a:off x="152400" y="1455550"/>
            <a:ext cx="8839199" cy="1697500"/>
          </a:xfrm>
          <a:prstGeom prst="rect">
            <a:avLst/>
          </a:prstGeom>
          <a:noFill/>
          <a:ln>
            <a:noFill/>
          </a:ln>
        </p:spPr>
      </p:pic>
      <p:pic>
        <p:nvPicPr>
          <p:cNvPr id="225" name="Google Shape;225;g2cd6f7f9d9b_0_174"/>
          <p:cNvPicPr preferRelativeResize="0"/>
          <p:nvPr/>
        </p:nvPicPr>
        <p:blipFill rotWithShape="1">
          <a:blip r:embed="rId5">
            <a:alphaModFix/>
          </a:blip>
          <a:srcRect b="0" l="0" r="0" t="0"/>
          <a:stretch/>
        </p:blipFill>
        <p:spPr>
          <a:xfrm>
            <a:off x="501413" y="3249475"/>
            <a:ext cx="8352373" cy="1751875"/>
          </a:xfrm>
          <a:prstGeom prst="rect">
            <a:avLst/>
          </a:prstGeom>
          <a:noFill/>
          <a:ln>
            <a:noFill/>
          </a:ln>
        </p:spPr>
      </p:pic>
      <p:sp>
        <p:nvSpPr>
          <p:cNvPr id="226" name="Google Shape;226;g2cd6f7f9d9b_0_174"/>
          <p:cNvSpPr/>
          <p:nvPr/>
        </p:nvSpPr>
        <p:spPr>
          <a:xfrm>
            <a:off x="213250" y="3284000"/>
            <a:ext cx="8722200" cy="1635000"/>
          </a:xfrm>
          <a:prstGeom prst="roundRect">
            <a:avLst>
              <a:gd fmla="val 9564" name="adj"/>
            </a:avLst>
          </a:prstGeom>
          <a:noFill/>
          <a:ln cap="flat" cmpd="sng" w="28575">
            <a:solidFill>
              <a:srgbClr val="FF00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pic>
        <p:nvPicPr>
          <p:cNvPr id="232" name="Google Shape;232;g33a169195a2_0_349"/>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33" name="Google Shape;233;g33a169195a2_0_349"/>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234" name="Google Shape;234;g33a169195a2_0_349"/>
          <p:cNvSpPr txBox="1"/>
          <p:nvPr/>
        </p:nvSpPr>
        <p:spPr>
          <a:xfrm>
            <a:off x="-55050" y="666125"/>
            <a:ext cx="3000000" cy="692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300">
                <a:solidFill>
                  <a:schemeClr val="dk2"/>
                </a:solidFill>
                <a:latin typeface="Tahoma"/>
                <a:ea typeface="Tahoma"/>
                <a:cs typeface="Tahoma"/>
                <a:sym typeface="Tahoma"/>
              </a:rPr>
              <a:t>Word classes</a:t>
            </a:r>
            <a:endParaRPr b="1" sz="3300">
              <a:solidFill>
                <a:schemeClr val="dk2"/>
              </a:solidFill>
              <a:latin typeface="Tahoma"/>
              <a:ea typeface="Tahoma"/>
              <a:cs typeface="Tahoma"/>
              <a:sym typeface="Tahoma"/>
            </a:endParaRPr>
          </a:p>
        </p:txBody>
      </p:sp>
      <p:sp>
        <p:nvSpPr>
          <p:cNvPr id="235" name="Google Shape;235;g33a169195a2_0_349"/>
          <p:cNvSpPr txBox="1"/>
          <p:nvPr/>
        </p:nvSpPr>
        <p:spPr>
          <a:xfrm>
            <a:off x="137141" y="1323988"/>
            <a:ext cx="5031900" cy="879900"/>
          </a:xfrm>
          <a:prstGeom prst="rect">
            <a:avLst/>
          </a:prstGeom>
          <a:noFill/>
          <a:ln>
            <a:noFill/>
          </a:ln>
        </p:spPr>
        <p:txBody>
          <a:bodyPr anchorCtr="0" anchor="t" bIns="68575" lIns="68575" spcFirstLastPara="1" rIns="68575" wrap="square" tIns="68575">
            <a:noAutofit/>
          </a:bodyPr>
          <a:lstStyle/>
          <a:p>
            <a:pPr indent="-254000" lvl="0" marL="254000" marR="0" rtl="0" algn="l">
              <a:spcBef>
                <a:spcPts val="0"/>
              </a:spcBef>
              <a:spcAft>
                <a:spcPts val="0"/>
              </a:spcAft>
              <a:buClr>
                <a:schemeClr val="dk1"/>
              </a:buClr>
              <a:buSzPts val="2400"/>
              <a:buFont typeface="Comic Sans MS"/>
              <a:buChar char="•"/>
            </a:pPr>
            <a:r>
              <a:rPr lang="en-GB" sz="2100">
                <a:solidFill>
                  <a:srgbClr val="1D497D"/>
                </a:solidFill>
                <a:highlight>
                  <a:srgbClr val="FF0000"/>
                </a:highlight>
                <a:latin typeface="Comic Sans MS"/>
                <a:ea typeface="Comic Sans MS"/>
                <a:cs typeface="Comic Sans MS"/>
                <a:sym typeface="Comic Sans MS"/>
              </a:rPr>
              <a:t>Noun</a:t>
            </a:r>
            <a:r>
              <a:rPr lang="en-GB" sz="2100">
                <a:solidFill>
                  <a:srgbClr val="1D497D"/>
                </a:solidFill>
                <a:latin typeface="Comic Sans MS"/>
                <a:ea typeface="Comic Sans MS"/>
                <a:cs typeface="Comic Sans MS"/>
                <a:sym typeface="Comic Sans MS"/>
              </a:rPr>
              <a:t>- </a:t>
            </a:r>
            <a:endParaRPr sz="2100">
              <a:solidFill>
                <a:srgbClr val="1D497D"/>
              </a:solidFill>
              <a:latin typeface="Comic Sans MS"/>
              <a:ea typeface="Comic Sans MS"/>
              <a:cs typeface="Comic Sans MS"/>
              <a:sym typeface="Comic Sans MS"/>
            </a:endParaRPr>
          </a:p>
          <a:p>
            <a:pPr indent="-254000" lvl="0" marL="254000" marR="0" rtl="0" algn="l">
              <a:spcBef>
                <a:spcPts val="0"/>
              </a:spcBef>
              <a:spcAft>
                <a:spcPts val="0"/>
              </a:spcAft>
              <a:buClr>
                <a:schemeClr val="dk1"/>
              </a:buClr>
              <a:buSzPts val="2400"/>
              <a:buFont typeface="Comic Sans MS"/>
              <a:buChar char="•"/>
            </a:pPr>
            <a:r>
              <a:rPr lang="en-GB" sz="2100">
                <a:solidFill>
                  <a:srgbClr val="1D497D"/>
                </a:solidFill>
                <a:highlight>
                  <a:srgbClr val="FFFF00"/>
                </a:highlight>
                <a:latin typeface="Comic Sans MS"/>
                <a:ea typeface="Comic Sans MS"/>
                <a:cs typeface="Comic Sans MS"/>
                <a:sym typeface="Comic Sans MS"/>
              </a:rPr>
              <a:t>Verb</a:t>
            </a:r>
            <a:r>
              <a:rPr lang="en-GB" sz="2100">
                <a:solidFill>
                  <a:srgbClr val="1D497D"/>
                </a:solidFill>
                <a:latin typeface="Comic Sans MS"/>
                <a:ea typeface="Comic Sans MS"/>
                <a:cs typeface="Comic Sans MS"/>
                <a:sym typeface="Comic Sans MS"/>
              </a:rPr>
              <a:t>- </a:t>
            </a:r>
            <a:endParaRPr sz="2100">
              <a:solidFill>
                <a:srgbClr val="1D497D"/>
              </a:solidFill>
              <a:latin typeface="Comic Sans MS"/>
              <a:ea typeface="Comic Sans MS"/>
              <a:cs typeface="Comic Sans MS"/>
              <a:sym typeface="Comic Sans MS"/>
            </a:endParaRPr>
          </a:p>
          <a:p>
            <a:pPr indent="-254000" lvl="0" marL="254000" marR="0" rtl="0" algn="l">
              <a:spcBef>
                <a:spcPts val="0"/>
              </a:spcBef>
              <a:spcAft>
                <a:spcPts val="0"/>
              </a:spcAft>
              <a:buClr>
                <a:schemeClr val="dk1"/>
              </a:buClr>
              <a:buSzPts val="2400"/>
              <a:buFont typeface="Comic Sans MS"/>
              <a:buChar char="•"/>
            </a:pPr>
            <a:r>
              <a:rPr lang="en-GB" sz="2100">
                <a:solidFill>
                  <a:srgbClr val="1D497D"/>
                </a:solidFill>
                <a:highlight>
                  <a:srgbClr val="00FF00"/>
                </a:highlight>
                <a:latin typeface="Comic Sans MS"/>
                <a:ea typeface="Comic Sans MS"/>
                <a:cs typeface="Comic Sans MS"/>
                <a:sym typeface="Comic Sans MS"/>
              </a:rPr>
              <a:t>Adjective</a:t>
            </a:r>
            <a:r>
              <a:rPr lang="en-GB" sz="2100">
                <a:solidFill>
                  <a:srgbClr val="1D497D"/>
                </a:solidFill>
                <a:latin typeface="Comic Sans MS"/>
                <a:ea typeface="Comic Sans MS"/>
                <a:cs typeface="Comic Sans MS"/>
                <a:sym typeface="Comic Sans MS"/>
              </a:rPr>
              <a:t>- </a:t>
            </a:r>
            <a:endParaRPr sz="2100">
              <a:solidFill>
                <a:srgbClr val="1D497D"/>
              </a:solidFill>
              <a:latin typeface="Comic Sans MS"/>
              <a:ea typeface="Comic Sans MS"/>
              <a:cs typeface="Comic Sans MS"/>
              <a:sym typeface="Comic Sans MS"/>
            </a:endParaRPr>
          </a:p>
          <a:p>
            <a:pPr indent="-254000" lvl="0" marL="254000" marR="0" rtl="0" algn="l">
              <a:spcBef>
                <a:spcPts val="0"/>
              </a:spcBef>
              <a:spcAft>
                <a:spcPts val="0"/>
              </a:spcAft>
              <a:buClr>
                <a:schemeClr val="dk1"/>
              </a:buClr>
              <a:buSzPts val="2400"/>
              <a:buFont typeface="Comic Sans MS"/>
              <a:buChar char="•"/>
            </a:pPr>
            <a:r>
              <a:rPr lang="en-GB" sz="2100">
                <a:solidFill>
                  <a:srgbClr val="1D497D"/>
                </a:solidFill>
                <a:highlight>
                  <a:srgbClr val="A4C2F4"/>
                </a:highlight>
                <a:latin typeface="Comic Sans MS"/>
                <a:ea typeface="Comic Sans MS"/>
                <a:cs typeface="Comic Sans MS"/>
                <a:sym typeface="Comic Sans MS"/>
              </a:rPr>
              <a:t>Adverb</a:t>
            </a:r>
            <a:r>
              <a:rPr lang="en-GB" sz="2100">
                <a:solidFill>
                  <a:srgbClr val="1D497D"/>
                </a:solidFill>
                <a:latin typeface="Comic Sans MS"/>
                <a:ea typeface="Comic Sans MS"/>
                <a:cs typeface="Comic Sans MS"/>
                <a:sym typeface="Comic Sans MS"/>
              </a:rPr>
              <a:t>-</a:t>
            </a:r>
            <a:endParaRPr sz="1400">
              <a:solidFill>
                <a:srgbClr val="000000"/>
              </a:solidFill>
              <a:latin typeface="Calibri"/>
              <a:ea typeface="Calibri"/>
              <a:cs typeface="Calibri"/>
              <a:sym typeface="Calibri"/>
            </a:endParaRPr>
          </a:p>
        </p:txBody>
      </p:sp>
      <p:sp>
        <p:nvSpPr>
          <p:cNvPr id="236" name="Google Shape;236;g33a169195a2_0_349"/>
          <p:cNvSpPr txBox="1"/>
          <p:nvPr/>
        </p:nvSpPr>
        <p:spPr>
          <a:xfrm>
            <a:off x="1272529" y="1365007"/>
            <a:ext cx="3123600" cy="3924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002060"/>
                </a:solidFill>
                <a:latin typeface="Comic Sans MS"/>
                <a:ea typeface="Comic Sans MS"/>
                <a:cs typeface="Comic Sans MS"/>
                <a:sym typeface="Comic Sans MS"/>
              </a:rPr>
              <a:t>A person, place or thing</a:t>
            </a:r>
            <a:endParaRPr sz="2100">
              <a:solidFill>
                <a:srgbClr val="002060"/>
              </a:solidFill>
              <a:latin typeface="Comic Sans MS"/>
              <a:ea typeface="Comic Sans MS"/>
              <a:cs typeface="Comic Sans MS"/>
              <a:sym typeface="Comic Sans MS"/>
            </a:endParaRPr>
          </a:p>
        </p:txBody>
      </p:sp>
      <p:sp>
        <p:nvSpPr>
          <p:cNvPr id="237" name="Google Shape;237;g33a169195a2_0_349"/>
          <p:cNvSpPr txBox="1"/>
          <p:nvPr/>
        </p:nvSpPr>
        <p:spPr>
          <a:xfrm>
            <a:off x="1272529" y="1763598"/>
            <a:ext cx="1771200" cy="3924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002060"/>
                </a:solidFill>
                <a:latin typeface="Comic Sans MS"/>
                <a:ea typeface="Comic Sans MS"/>
                <a:cs typeface="Comic Sans MS"/>
                <a:sym typeface="Comic Sans MS"/>
              </a:rPr>
              <a:t>A doing word</a:t>
            </a:r>
            <a:endParaRPr sz="2100">
              <a:solidFill>
                <a:srgbClr val="002060"/>
              </a:solidFill>
              <a:latin typeface="Comic Sans MS"/>
              <a:ea typeface="Comic Sans MS"/>
              <a:cs typeface="Comic Sans MS"/>
              <a:sym typeface="Comic Sans MS"/>
            </a:endParaRPr>
          </a:p>
        </p:txBody>
      </p:sp>
      <p:sp>
        <p:nvSpPr>
          <p:cNvPr id="238" name="Google Shape;238;g33a169195a2_0_349"/>
          <p:cNvSpPr txBox="1"/>
          <p:nvPr/>
        </p:nvSpPr>
        <p:spPr>
          <a:xfrm>
            <a:off x="1881299" y="2203893"/>
            <a:ext cx="5064000" cy="3924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002060"/>
                </a:solidFill>
                <a:latin typeface="Comic Sans MS"/>
                <a:ea typeface="Comic Sans MS"/>
                <a:cs typeface="Comic Sans MS"/>
                <a:sym typeface="Comic Sans MS"/>
              </a:rPr>
              <a:t>A describing word (describes the noun)</a:t>
            </a:r>
            <a:endParaRPr sz="2100">
              <a:solidFill>
                <a:srgbClr val="002060"/>
              </a:solidFill>
              <a:latin typeface="Comic Sans MS"/>
              <a:ea typeface="Comic Sans MS"/>
              <a:cs typeface="Comic Sans MS"/>
              <a:sym typeface="Comic Sans MS"/>
            </a:endParaRPr>
          </a:p>
        </p:txBody>
      </p:sp>
      <p:sp>
        <p:nvSpPr>
          <p:cNvPr id="239" name="Google Shape;239;g33a169195a2_0_349"/>
          <p:cNvSpPr txBox="1"/>
          <p:nvPr/>
        </p:nvSpPr>
        <p:spPr>
          <a:xfrm>
            <a:off x="1568341" y="2506439"/>
            <a:ext cx="4690200" cy="3924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002060"/>
                </a:solidFill>
                <a:latin typeface="Comic Sans MS"/>
                <a:ea typeface="Comic Sans MS"/>
                <a:cs typeface="Comic Sans MS"/>
                <a:sym typeface="Comic Sans MS"/>
              </a:rPr>
              <a:t>Describes how the “doing” was done.</a:t>
            </a:r>
            <a:endParaRPr sz="2100">
              <a:solidFill>
                <a:srgbClr val="002060"/>
              </a:solidFill>
              <a:latin typeface="Comic Sans MS"/>
              <a:ea typeface="Comic Sans MS"/>
              <a:cs typeface="Comic Sans MS"/>
              <a:sym typeface="Comic Sans MS"/>
            </a:endParaRPr>
          </a:p>
        </p:txBody>
      </p:sp>
      <p:sp>
        <p:nvSpPr>
          <p:cNvPr id="240" name="Google Shape;240;g33a169195a2_0_349"/>
          <p:cNvSpPr txBox="1"/>
          <p:nvPr/>
        </p:nvSpPr>
        <p:spPr>
          <a:xfrm>
            <a:off x="1302750" y="3201400"/>
            <a:ext cx="6221100" cy="1685400"/>
          </a:xfrm>
          <a:prstGeom prst="rect">
            <a:avLst/>
          </a:prstGeom>
          <a:noFill/>
          <a:ln>
            <a:noFill/>
          </a:ln>
        </p:spPr>
        <p:txBody>
          <a:bodyPr anchorCtr="0" anchor="t" bIns="68575" lIns="68575" spcFirstLastPara="1" rIns="68575" wrap="square" tIns="68575">
            <a:noAutofit/>
          </a:bodyPr>
          <a:lstStyle/>
          <a:p>
            <a:pPr indent="0" lvl="0" marL="0" marR="0" rtl="0" algn="l">
              <a:spcBef>
                <a:spcPts val="0"/>
              </a:spcBef>
              <a:spcAft>
                <a:spcPts val="0"/>
              </a:spcAft>
              <a:buNone/>
            </a:pPr>
            <a:r>
              <a:t/>
            </a:r>
            <a:endParaRPr sz="1800">
              <a:solidFill>
                <a:srgbClr val="1D497D"/>
              </a:solidFill>
              <a:latin typeface="Comic Sans MS"/>
              <a:ea typeface="Comic Sans MS"/>
              <a:cs typeface="Comic Sans MS"/>
              <a:sym typeface="Comic Sans MS"/>
            </a:endParaRPr>
          </a:p>
          <a:p>
            <a:pPr indent="-215900" lvl="0" marL="254000" marR="0" rtl="0" algn="l">
              <a:spcBef>
                <a:spcPts val="0"/>
              </a:spcBef>
              <a:spcAft>
                <a:spcPts val="0"/>
              </a:spcAft>
              <a:buClr>
                <a:schemeClr val="dk1"/>
              </a:buClr>
              <a:buSzPts val="1800"/>
              <a:buFont typeface="Comic Sans MS"/>
              <a:buChar char="•"/>
            </a:pPr>
            <a:r>
              <a:rPr lang="en-GB" sz="1800">
                <a:solidFill>
                  <a:srgbClr val="1D497D"/>
                </a:solidFill>
                <a:highlight>
                  <a:srgbClr val="FF0000"/>
                </a:highlight>
                <a:latin typeface="Comic Sans MS"/>
                <a:ea typeface="Comic Sans MS"/>
                <a:cs typeface="Comic Sans MS"/>
                <a:sym typeface="Comic Sans MS"/>
              </a:rPr>
              <a:t>Jack</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FFFF00"/>
                </a:highlight>
                <a:latin typeface="Comic Sans MS"/>
                <a:ea typeface="Comic Sans MS"/>
                <a:cs typeface="Comic Sans MS"/>
                <a:sym typeface="Comic Sans MS"/>
              </a:rPr>
              <a:t>tiptoed</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A4C2F4"/>
                </a:highlight>
                <a:latin typeface="Comic Sans MS"/>
                <a:ea typeface="Comic Sans MS"/>
                <a:cs typeface="Comic Sans MS"/>
                <a:sym typeface="Comic Sans MS"/>
              </a:rPr>
              <a:t>nervously</a:t>
            </a:r>
            <a:r>
              <a:rPr lang="en-GB" sz="1800">
                <a:solidFill>
                  <a:srgbClr val="1D497D"/>
                </a:solidFill>
                <a:latin typeface="Comic Sans MS"/>
                <a:ea typeface="Comic Sans MS"/>
                <a:cs typeface="Comic Sans MS"/>
                <a:sym typeface="Comic Sans MS"/>
              </a:rPr>
              <a:t> through the </a:t>
            </a:r>
            <a:r>
              <a:rPr lang="en-GB" sz="1800">
                <a:solidFill>
                  <a:srgbClr val="1D497D"/>
                </a:solidFill>
                <a:highlight>
                  <a:srgbClr val="00FF00"/>
                </a:highlight>
                <a:latin typeface="Comic Sans MS"/>
                <a:ea typeface="Comic Sans MS"/>
                <a:cs typeface="Comic Sans MS"/>
                <a:sym typeface="Comic Sans MS"/>
              </a:rPr>
              <a:t>narrow</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FF0000"/>
                </a:highlight>
                <a:latin typeface="Comic Sans MS"/>
                <a:ea typeface="Comic Sans MS"/>
                <a:cs typeface="Comic Sans MS"/>
                <a:sym typeface="Comic Sans MS"/>
              </a:rPr>
              <a:t>hallway</a:t>
            </a:r>
            <a:r>
              <a:rPr lang="en-GB" sz="1800">
                <a:solidFill>
                  <a:srgbClr val="1D497D"/>
                </a:solidFill>
                <a:latin typeface="Comic Sans MS"/>
                <a:ea typeface="Comic Sans MS"/>
                <a:cs typeface="Comic Sans MS"/>
                <a:sym typeface="Comic Sans MS"/>
              </a:rPr>
              <a:t>.</a:t>
            </a:r>
            <a:endParaRPr sz="1800">
              <a:solidFill>
                <a:srgbClr val="1D497D"/>
              </a:solidFill>
              <a:latin typeface="Comic Sans MS"/>
              <a:ea typeface="Comic Sans MS"/>
              <a:cs typeface="Comic Sans MS"/>
              <a:sym typeface="Comic Sans MS"/>
            </a:endParaRPr>
          </a:p>
          <a:p>
            <a:pPr indent="-215900" lvl="0" marL="254000" marR="0" rtl="0" algn="l">
              <a:spcBef>
                <a:spcPts val="0"/>
              </a:spcBef>
              <a:spcAft>
                <a:spcPts val="0"/>
              </a:spcAft>
              <a:buClr>
                <a:schemeClr val="dk1"/>
              </a:buClr>
              <a:buSzPts val="1800"/>
              <a:buFont typeface="Comic Sans MS"/>
              <a:buChar char="•"/>
            </a:pPr>
            <a:r>
              <a:rPr lang="en-GB" sz="1800">
                <a:solidFill>
                  <a:srgbClr val="1D497D"/>
                </a:solidFill>
                <a:latin typeface="Comic Sans MS"/>
                <a:ea typeface="Comic Sans MS"/>
                <a:cs typeface="Comic Sans MS"/>
                <a:sym typeface="Comic Sans MS"/>
              </a:rPr>
              <a:t>The </a:t>
            </a:r>
            <a:r>
              <a:rPr lang="en-GB" sz="1800">
                <a:solidFill>
                  <a:srgbClr val="1D497D"/>
                </a:solidFill>
                <a:highlight>
                  <a:srgbClr val="00FF00"/>
                </a:highlight>
                <a:latin typeface="Comic Sans MS"/>
                <a:ea typeface="Comic Sans MS"/>
                <a:cs typeface="Comic Sans MS"/>
                <a:sym typeface="Comic Sans MS"/>
              </a:rPr>
              <a:t>cute</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FF0000"/>
                </a:highlight>
                <a:latin typeface="Comic Sans MS"/>
                <a:ea typeface="Comic Sans MS"/>
                <a:cs typeface="Comic Sans MS"/>
                <a:sym typeface="Comic Sans MS"/>
              </a:rPr>
              <a:t>baby</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FFFF00"/>
                </a:highlight>
                <a:latin typeface="Comic Sans MS"/>
                <a:ea typeface="Comic Sans MS"/>
                <a:cs typeface="Comic Sans MS"/>
                <a:sym typeface="Comic Sans MS"/>
              </a:rPr>
              <a:t>giggled</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A4C2F4"/>
                </a:highlight>
                <a:latin typeface="Comic Sans MS"/>
                <a:ea typeface="Comic Sans MS"/>
                <a:cs typeface="Comic Sans MS"/>
                <a:sym typeface="Comic Sans MS"/>
              </a:rPr>
              <a:t>loudly</a:t>
            </a:r>
            <a:r>
              <a:rPr lang="en-GB" sz="1800">
                <a:solidFill>
                  <a:srgbClr val="1D497D"/>
                </a:solidFill>
                <a:latin typeface="Comic Sans MS"/>
                <a:ea typeface="Comic Sans MS"/>
                <a:cs typeface="Comic Sans MS"/>
                <a:sym typeface="Comic Sans MS"/>
              </a:rPr>
              <a:t> as the </a:t>
            </a:r>
            <a:r>
              <a:rPr lang="en-GB" sz="1800">
                <a:solidFill>
                  <a:srgbClr val="1D497D"/>
                </a:solidFill>
                <a:highlight>
                  <a:srgbClr val="FF0000"/>
                </a:highlight>
                <a:latin typeface="Comic Sans MS"/>
                <a:ea typeface="Comic Sans MS"/>
                <a:cs typeface="Comic Sans MS"/>
                <a:sym typeface="Comic Sans MS"/>
              </a:rPr>
              <a:t>dog</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FFFF00"/>
                </a:highlight>
                <a:latin typeface="Comic Sans MS"/>
                <a:ea typeface="Comic Sans MS"/>
                <a:cs typeface="Comic Sans MS"/>
                <a:sym typeface="Comic Sans MS"/>
              </a:rPr>
              <a:t>wagged</a:t>
            </a:r>
            <a:r>
              <a:rPr lang="en-GB" sz="1800">
                <a:solidFill>
                  <a:srgbClr val="1D497D"/>
                </a:solidFill>
                <a:latin typeface="Comic Sans MS"/>
                <a:ea typeface="Comic Sans MS"/>
                <a:cs typeface="Comic Sans MS"/>
                <a:sym typeface="Comic Sans MS"/>
              </a:rPr>
              <a:t> its </a:t>
            </a:r>
            <a:r>
              <a:rPr lang="en-GB" sz="1800">
                <a:solidFill>
                  <a:srgbClr val="1D497D"/>
                </a:solidFill>
                <a:highlight>
                  <a:srgbClr val="00FF00"/>
                </a:highlight>
                <a:latin typeface="Comic Sans MS"/>
                <a:ea typeface="Comic Sans MS"/>
                <a:cs typeface="Comic Sans MS"/>
                <a:sym typeface="Comic Sans MS"/>
              </a:rPr>
              <a:t>fluffy</a:t>
            </a:r>
            <a:r>
              <a:rPr lang="en-GB" sz="1800">
                <a:solidFill>
                  <a:srgbClr val="1D497D"/>
                </a:solidFill>
                <a:latin typeface="Comic Sans MS"/>
                <a:ea typeface="Comic Sans MS"/>
                <a:cs typeface="Comic Sans MS"/>
                <a:sym typeface="Comic Sans MS"/>
              </a:rPr>
              <a:t> </a:t>
            </a:r>
            <a:r>
              <a:rPr lang="en-GB" sz="1800">
                <a:solidFill>
                  <a:srgbClr val="1D497D"/>
                </a:solidFill>
                <a:highlight>
                  <a:srgbClr val="FF0000"/>
                </a:highlight>
                <a:latin typeface="Comic Sans MS"/>
                <a:ea typeface="Comic Sans MS"/>
                <a:cs typeface="Comic Sans MS"/>
                <a:sym typeface="Comic Sans MS"/>
              </a:rPr>
              <a:t>tail</a:t>
            </a:r>
            <a:r>
              <a:rPr lang="en-GB" sz="1800">
                <a:solidFill>
                  <a:srgbClr val="1D497D"/>
                </a:solidFill>
                <a:latin typeface="Comic Sans MS"/>
                <a:ea typeface="Comic Sans MS"/>
                <a:cs typeface="Comic Sans MS"/>
                <a:sym typeface="Comic Sans MS"/>
              </a:rPr>
              <a:t>.</a:t>
            </a:r>
            <a:endParaRPr sz="1800">
              <a:solidFill>
                <a:srgbClr val="00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pic>
        <p:nvPicPr>
          <p:cNvPr id="246" name="Google Shape;246;g33acad382fb_0_21"/>
          <p:cNvPicPr preferRelativeResize="0"/>
          <p:nvPr/>
        </p:nvPicPr>
        <p:blipFill>
          <a:blip r:embed="rId3">
            <a:alphaModFix/>
          </a:blip>
          <a:stretch>
            <a:fillRect/>
          </a:stretch>
        </p:blipFill>
        <p:spPr>
          <a:xfrm>
            <a:off x="1198400" y="826500"/>
            <a:ext cx="7028457" cy="4219651"/>
          </a:xfrm>
          <a:prstGeom prst="rect">
            <a:avLst/>
          </a:prstGeom>
          <a:noFill/>
          <a:ln>
            <a:noFill/>
          </a:ln>
        </p:spPr>
      </p:pic>
      <p:sp>
        <p:nvSpPr>
          <p:cNvPr id="247" name="Google Shape;247;g33acad382fb_0_21"/>
          <p:cNvSpPr txBox="1"/>
          <p:nvPr>
            <p:ph type="title"/>
          </p:nvPr>
        </p:nvSpPr>
        <p:spPr>
          <a:xfrm>
            <a:off x="39325" y="2238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pic>
        <p:nvPicPr>
          <p:cNvPr id="253" name="Google Shape;253;g33a169195a2_0_363"/>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54" name="Google Shape;254;g33a169195a2_0_363"/>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255" name="Google Shape;255;g33a169195a2_0_363"/>
          <p:cNvSpPr txBox="1"/>
          <p:nvPr/>
        </p:nvSpPr>
        <p:spPr>
          <a:xfrm>
            <a:off x="-283125" y="666125"/>
            <a:ext cx="3000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chemeClr val="dk2"/>
                </a:solidFill>
                <a:latin typeface="Tahoma"/>
                <a:ea typeface="Tahoma"/>
                <a:cs typeface="Tahoma"/>
                <a:sym typeface="Tahoma"/>
              </a:rPr>
              <a:t>Punctuation</a:t>
            </a:r>
            <a:endParaRPr b="1" sz="3000">
              <a:solidFill>
                <a:schemeClr val="dk2"/>
              </a:solidFill>
              <a:latin typeface="Tahoma"/>
              <a:ea typeface="Tahoma"/>
              <a:cs typeface="Tahoma"/>
              <a:sym typeface="Tahoma"/>
            </a:endParaRPr>
          </a:p>
        </p:txBody>
      </p:sp>
      <p:sp>
        <p:nvSpPr>
          <p:cNvPr id="256" name="Google Shape;256;g33a169195a2_0_363"/>
          <p:cNvSpPr txBox="1"/>
          <p:nvPr/>
        </p:nvSpPr>
        <p:spPr>
          <a:xfrm>
            <a:off x="86525" y="1219025"/>
            <a:ext cx="6983700" cy="1385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100">
                <a:solidFill>
                  <a:schemeClr val="dk2"/>
                </a:solidFill>
                <a:latin typeface="Tahoma"/>
                <a:ea typeface="Tahoma"/>
                <a:cs typeface="Tahoma"/>
                <a:sym typeface="Tahoma"/>
              </a:rPr>
              <a:t>Full stops- to show the end of a sentence/statement.</a:t>
            </a:r>
            <a:endParaRPr sz="2100">
              <a:solidFill>
                <a:schemeClr val="dk2"/>
              </a:solidFill>
              <a:latin typeface="Tahoma"/>
              <a:ea typeface="Tahoma"/>
              <a:cs typeface="Tahoma"/>
              <a:sym typeface="Tahoma"/>
            </a:endParaRPr>
          </a:p>
          <a:p>
            <a:pPr indent="0" lvl="0" marL="0" rtl="0" algn="l">
              <a:spcBef>
                <a:spcPts val="0"/>
              </a:spcBef>
              <a:spcAft>
                <a:spcPts val="0"/>
              </a:spcAft>
              <a:buNone/>
            </a:pPr>
            <a:r>
              <a:rPr lang="en-GB" sz="2100">
                <a:solidFill>
                  <a:schemeClr val="dk2"/>
                </a:solidFill>
                <a:latin typeface="Tahoma"/>
                <a:ea typeface="Tahoma"/>
                <a:cs typeface="Tahoma"/>
                <a:sym typeface="Tahoma"/>
              </a:rPr>
              <a:t>Capital Letter – beginning of sentences, names, places</a:t>
            </a:r>
            <a:endParaRPr sz="1800">
              <a:solidFill>
                <a:schemeClr val="dk2"/>
              </a:solidFill>
              <a:latin typeface="Tahoma"/>
              <a:ea typeface="Tahoma"/>
              <a:cs typeface="Tahoma"/>
              <a:sym typeface="Tahoma"/>
            </a:endParaRPr>
          </a:p>
          <a:p>
            <a:pPr indent="-215900" lvl="0" marL="21590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Tim is best friends with Sam.</a:t>
            </a:r>
            <a:endParaRPr sz="1800">
              <a:solidFill>
                <a:srgbClr val="9900FF"/>
              </a:solidFill>
              <a:latin typeface="Tahoma"/>
              <a:ea typeface="Tahoma"/>
              <a:cs typeface="Tahoma"/>
              <a:sym typeface="Tahoma"/>
            </a:endParaRPr>
          </a:p>
          <a:p>
            <a:pPr indent="-215900" lvl="0" marL="21590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Kate lives in London.</a:t>
            </a:r>
            <a:endParaRPr sz="1800">
              <a:solidFill>
                <a:srgbClr val="9900FF"/>
              </a:solidFill>
              <a:latin typeface="Tahoma"/>
              <a:ea typeface="Tahoma"/>
              <a:cs typeface="Tahoma"/>
              <a:sym typeface="Tahoma"/>
            </a:endParaRPr>
          </a:p>
        </p:txBody>
      </p:sp>
      <p:sp>
        <p:nvSpPr>
          <p:cNvPr id="257" name="Google Shape;257;g33a169195a2_0_363"/>
          <p:cNvSpPr txBox="1"/>
          <p:nvPr/>
        </p:nvSpPr>
        <p:spPr>
          <a:xfrm>
            <a:off x="86525" y="2708925"/>
            <a:ext cx="3814500" cy="1385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100">
                <a:solidFill>
                  <a:schemeClr val="dk2"/>
                </a:solidFill>
                <a:latin typeface="Tahoma"/>
                <a:ea typeface="Tahoma"/>
                <a:cs typeface="Tahoma"/>
                <a:sym typeface="Tahoma"/>
              </a:rPr>
              <a:t>Question marks- when a question is asked.</a:t>
            </a:r>
            <a:endParaRPr>
              <a:solidFill>
                <a:schemeClr val="dk2"/>
              </a:solidFill>
              <a:latin typeface="Tahoma"/>
              <a:ea typeface="Tahoma"/>
              <a:cs typeface="Tahoma"/>
              <a:sym typeface="Tahoma"/>
            </a:endParaRPr>
          </a:p>
          <a:p>
            <a:pPr indent="-215900" lvl="0" marL="21590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Can you help please?</a:t>
            </a:r>
            <a:endParaRPr>
              <a:solidFill>
                <a:srgbClr val="9900FF"/>
              </a:solidFill>
              <a:latin typeface="Tahoma"/>
              <a:ea typeface="Tahoma"/>
              <a:cs typeface="Tahoma"/>
              <a:sym typeface="Tahoma"/>
            </a:endParaRPr>
          </a:p>
          <a:p>
            <a:pPr indent="-215900" lvl="0" marL="21590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Do you have a spare pen?</a:t>
            </a:r>
            <a:endParaRPr>
              <a:solidFill>
                <a:srgbClr val="9900FF"/>
              </a:solidFill>
              <a:latin typeface="Tahoma"/>
              <a:ea typeface="Tahoma"/>
              <a:cs typeface="Tahoma"/>
              <a:sym typeface="Tahoma"/>
            </a:endParaRPr>
          </a:p>
        </p:txBody>
      </p:sp>
      <p:sp>
        <p:nvSpPr>
          <p:cNvPr id="258" name="Google Shape;258;g33a169195a2_0_363"/>
          <p:cNvSpPr txBox="1"/>
          <p:nvPr/>
        </p:nvSpPr>
        <p:spPr>
          <a:xfrm>
            <a:off x="4679475" y="3165050"/>
            <a:ext cx="3995400" cy="1339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100">
                <a:solidFill>
                  <a:schemeClr val="dk2"/>
                </a:solidFill>
                <a:latin typeface="Tahoma"/>
                <a:ea typeface="Tahoma"/>
                <a:cs typeface="Tahoma"/>
                <a:sym typeface="Tahoma"/>
              </a:rPr>
              <a:t>Exclamation marks</a:t>
            </a:r>
            <a:endParaRPr>
              <a:solidFill>
                <a:schemeClr val="dk2"/>
              </a:solidFill>
              <a:latin typeface="Tahoma"/>
              <a:ea typeface="Tahoma"/>
              <a:cs typeface="Tahoma"/>
              <a:sym typeface="Tahoma"/>
            </a:endParaRPr>
          </a:p>
          <a:p>
            <a:pPr indent="-215900" lvl="0" marL="21590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How beautiful the sky is!</a:t>
            </a:r>
            <a:endParaRPr>
              <a:solidFill>
                <a:srgbClr val="9900FF"/>
              </a:solidFill>
              <a:latin typeface="Tahoma"/>
              <a:ea typeface="Tahoma"/>
              <a:cs typeface="Tahoma"/>
              <a:sym typeface="Tahoma"/>
            </a:endParaRPr>
          </a:p>
          <a:p>
            <a:pPr indent="-215900" lvl="0" marL="21590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What an exciting journey that was!</a:t>
            </a:r>
            <a:endParaRPr>
              <a:solidFill>
                <a:srgbClr val="9900FF"/>
              </a:solidFill>
              <a:latin typeface="Tahoma"/>
              <a:ea typeface="Tahoma"/>
              <a:cs typeface="Tahoma"/>
              <a:sym typeface="Tahoma"/>
            </a:endParaRPr>
          </a:p>
          <a:p>
            <a:pPr indent="-101600" lvl="0" marL="215900" rtl="0" algn="l">
              <a:spcBef>
                <a:spcPts val="0"/>
              </a:spcBef>
              <a:spcAft>
                <a:spcPts val="0"/>
              </a:spcAft>
              <a:buNone/>
            </a:pPr>
            <a:r>
              <a:t/>
            </a:r>
            <a:endParaRPr sz="1800">
              <a:solidFill>
                <a:schemeClr val="dk1"/>
              </a:solidFill>
              <a:latin typeface="Comic Sans MS"/>
              <a:ea typeface="Comic Sans MS"/>
              <a:cs typeface="Comic Sans MS"/>
              <a:sym typeface="Comic Sans MS"/>
            </a:endParaRPr>
          </a:p>
        </p:txBody>
      </p:sp>
      <p:pic>
        <p:nvPicPr>
          <p:cNvPr id="259" name="Google Shape;259;g33a169195a2_0_363"/>
          <p:cNvPicPr preferRelativeResize="0"/>
          <p:nvPr/>
        </p:nvPicPr>
        <p:blipFill rotWithShape="1">
          <a:blip r:embed="rId4">
            <a:alphaModFix/>
          </a:blip>
          <a:srcRect b="0" l="0" r="0" t="0"/>
          <a:stretch/>
        </p:blipFill>
        <p:spPr>
          <a:xfrm>
            <a:off x="7127951" y="1529609"/>
            <a:ext cx="1928819" cy="143800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pic>
        <p:nvPicPr>
          <p:cNvPr id="265" name="Google Shape;265;g33a169195a2_0_385"/>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66" name="Google Shape;266;g33a169195a2_0_385"/>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267" name="Google Shape;267;g33a169195a2_0_385"/>
          <p:cNvSpPr txBox="1"/>
          <p:nvPr/>
        </p:nvSpPr>
        <p:spPr>
          <a:xfrm>
            <a:off x="-1046112" y="666113"/>
            <a:ext cx="5400600" cy="531000"/>
          </a:xfrm>
          <a:prstGeom prst="rect">
            <a:avLst/>
          </a:prstGeom>
          <a:noFill/>
          <a:ln>
            <a:noFill/>
          </a:ln>
        </p:spPr>
        <p:txBody>
          <a:bodyPr anchorCtr="0" anchor="t" bIns="34275" lIns="68575" spcFirstLastPara="1" rIns="68575" wrap="square" tIns="34275">
            <a:spAutoFit/>
          </a:bodyPr>
          <a:lstStyle/>
          <a:p>
            <a:pPr indent="0" lvl="0" marL="0" marR="0" rtl="0" algn="ctr">
              <a:spcBef>
                <a:spcPts val="0"/>
              </a:spcBef>
              <a:spcAft>
                <a:spcPts val="0"/>
              </a:spcAft>
              <a:buNone/>
            </a:pPr>
            <a:r>
              <a:rPr b="1" lang="en-GB" sz="3000">
                <a:solidFill>
                  <a:schemeClr val="dk2"/>
                </a:solidFill>
                <a:latin typeface="Tahoma"/>
                <a:ea typeface="Tahoma"/>
                <a:cs typeface="Tahoma"/>
                <a:sym typeface="Tahoma"/>
              </a:rPr>
              <a:t>Sentence Types</a:t>
            </a:r>
            <a:endParaRPr b="1" sz="3000">
              <a:solidFill>
                <a:schemeClr val="dk2"/>
              </a:solidFill>
              <a:latin typeface="Tahoma"/>
              <a:ea typeface="Tahoma"/>
              <a:cs typeface="Tahoma"/>
              <a:sym typeface="Tahoma"/>
            </a:endParaRPr>
          </a:p>
        </p:txBody>
      </p:sp>
      <p:sp>
        <p:nvSpPr>
          <p:cNvPr id="268" name="Google Shape;268;g33a169195a2_0_385"/>
          <p:cNvSpPr txBox="1"/>
          <p:nvPr/>
        </p:nvSpPr>
        <p:spPr>
          <a:xfrm>
            <a:off x="144601" y="1244675"/>
            <a:ext cx="8467200" cy="8082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1600">
                <a:solidFill>
                  <a:schemeClr val="dk2"/>
                </a:solidFill>
                <a:latin typeface="Tahoma"/>
                <a:ea typeface="Tahoma"/>
                <a:cs typeface="Tahoma"/>
                <a:sym typeface="Tahoma"/>
              </a:rPr>
              <a:t>Exclamatory – begins with a what or a how, contains a verb and a noun, end with ! </a:t>
            </a:r>
            <a:endParaRPr sz="1600">
              <a:solidFill>
                <a:schemeClr val="dk2"/>
              </a:solidFill>
              <a:latin typeface="Tahoma"/>
              <a:ea typeface="Tahoma"/>
              <a:cs typeface="Tahoma"/>
              <a:sym typeface="Tahoma"/>
            </a:endParaRPr>
          </a:p>
          <a:p>
            <a:pPr indent="0" lvl="0" marL="0" marR="0" rtl="0" algn="l">
              <a:spcBef>
                <a:spcPts val="0"/>
              </a:spcBef>
              <a:spcAft>
                <a:spcPts val="0"/>
              </a:spcAft>
              <a:buNone/>
            </a:pPr>
            <a:r>
              <a:rPr lang="en-GB" sz="1600">
                <a:solidFill>
                  <a:srgbClr val="9900FF"/>
                </a:solidFill>
                <a:latin typeface="Tahoma"/>
                <a:ea typeface="Tahoma"/>
                <a:cs typeface="Tahoma"/>
                <a:sym typeface="Tahoma"/>
              </a:rPr>
              <a:t>What an exciting adventure that was!</a:t>
            </a:r>
            <a:endParaRPr sz="1500">
              <a:solidFill>
                <a:srgbClr val="9900FF"/>
              </a:solidFill>
              <a:latin typeface="Tahoma"/>
              <a:ea typeface="Tahoma"/>
              <a:cs typeface="Tahoma"/>
              <a:sym typeface="Tahoma"/>
            </a:endParaRPr>
          </a:p>
          <a:p>
            <a:pPr indent="0" lvl="0" marL="0" marR="0" rtl="0" algn="l">
              <a:spcBef>
                <a:spcPts val="0"/>
              </a:spcBef>
              <a:spcAft>
                <a:spcPts val="0"/>
              </a:spcAft>
              <a:buNone/>
            </a:pPr>
            <a:r>
              <a:rPr lang="en-GB" sz="1600">
                <a:solidFill>
                  <a:srgbClr val="9900FF"/>
                </a:solidFill>
                <a:latin typeface="Tahoma"/>
                <a:ea typeface="Tahoma"/>
                <a:cs typeface="Tahoma"/>
                <a:sym typeface="Tahoma"/>
              </a:rPr>
              <a:t>How handsome the prince looks!</a:t>
            </a:r>
            <a:endParaRPr sz="1500">
              <a:solidFill>
                <a:srgbClr val="9900FF"/>
              </a:solidFill>
              <a:latin typeface="Tahoma"/>
              <a:ea typeface="Tahoma"/>
              <a:cs typeface="Tahoma"/>
              <a:sym typeface="Tahoma"/>
            </a:endParaRPr>
          </a:p>
        </p:txBody>
      </p:sp>
      <p:sp>
        <p:nvSpPr>
          <p:cNvPr id="269" name="Google Shape;269;g33a169195a2_0_385"/>
          <p:cNvSpPr txBox="1"/>
          <p:nvPr/>
        </p:nvSpPr>
        <p:spPr>
          <a:xfrm>
            <a:off x="144601" y="2169800"/>
            <a:ext cx="7130100" cy="7620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1500">
                <a:solidFill>
                  <a:schemeClr val="dk2"/>
                </a:solidFill>
                <a:latin typeface="Tahoma"/>
                <a:ea typeface="Tahoma"/>
                <a:cs typeface="Tahoma"/>
                <a:sym typeface="Tahoma"/>
              </a:rPr>
              <a:t>Commands – bossy sentences, imperative verbs</a:t>
            </a:r>
            <a:endParaRPr sz="1400">
              <a:solidFill>
                <a:schemeClr val="dk2"/>
              </a:solidFill>
              <a:latin typeface="Tahoma"/>
              <a:ea typeface="Tahoma"/>
              <a:cs typeface="Tahoma"/>
              <a:sym typeface="Tahoma"/>
            </a:endParaRPr>
          </a:p>
          <a:p>
            <a:pPr indent="0" lvl="0" marL="0" marR="0" rtl="0" algn="l">
              <a:spcBef>
                <a:spcPts val="0"/>
              </a:spcBef>
              <a:spcAft>
                <a:spcPts val="0"/>
              </a:spcAft>
              <a:buNone/>
            </a:pPr>
            <a:r>
              <a:rPr lang="en-GB" sz="1500">
                <a:solidFill>
                  <a:srgbClr val="9900FF"/>
                </a:solidFill>
                <a:latin typeface="Tahoma"/>
                <a:ea typeface="Tahoma"/>
                <a:cs typeface="Tahoma"/>
                <a:sym typeface="Tahoma"/>
              </a:rPr>
              <a:t>Don’t eat the sweets!</a:t>
            </a:r>
            <a:endParaRPr sz="1400">
              <a:solidFill>
                <a:srgbClr val="9900FF"/>
              </a:solidFill>
              <a:latin typeface="Tahoma"/>
              <a:ea typeface="Tahoma"/>
              <a:cs typeface="Tahoma"/>
              <a:sym typeface="Tahoma"/>
            </a:endParaRPr>
          </a:p>
          <a:p>
            <a:pPr indent="0" lvl="0" marL="0" marR="0" rtl="0" algn="l">
              <a:spcBef>
                <a:spcPts val="0"/>
              </a:spcBef>
              <a:spcAft>
                <a:spcPts val="0"/>
              </a:spcAft>
              <a:buNone/>
            </a:pPr>
            <a:r>
              <a:rPr lang="en-GB" sz="1500">
                <a:solidFill>
                  <a:srgbClr val="9900FF"/>
                </a:solidFill>
                <a:latin typeface="Tahoma"/>
                <a:ea typeface="Tahoma"/>
                <a:cs typeface="Tahoma"/>
                <a:sym typeface="Tahoma"/>
              </a:rPr>
              <a:t>Cut the shape out.</a:t>
            </a:r>
            <a:endParaRPr sz="1400">
              <a:solidFill>
                <a:srgbClr val="9900FF"/>
              </a:solidFill>
              <a:latin typeface="Tahoma"/>
              <a:ea typeface="Tahoma"/>
              <a:cs typeface="Tahoma"/>
              <a:sym typeface="Tahoma"/>
            </a:endParaRPr>
          </a:p>
        </p:txBody>
      </p:sp>
      <p:sp>
        <p:nvSpPr>
          <p:cNvPr id="270" name="Google Shape;270;g33a169195a2_0_385"/>
          <p:cNvSpPr txBox="1"/>
          <p:nvPr/>
        </p:nvSpPr>
        <p:spPr>
          <a:xfrm>
            <a:off x="144604" y="2971600"/>
            <a:ext cx="6390900" cy="7620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1500">
                <a:solidFill>
                  <a:schemeClr val="dk2"/>
                </a:solidFill>
                <a:latin typeface="Tahoma"/>
                <a:ea typeface="Tahoma"/>
                <a:cs typeface="Tahoma"/>
                <a:sym typeface="Tahoma"/>
              </a:rPr>
              <a:t>Questions – Asks something, ends in a question mark</a:t>
            </a:r>
            <a:endParaRPr sz="1400">
              <a:solidFill>
                <a:schemeClr val="dk2"/>
              </a:solidFill>
              <a:latin typeface="Tahoma"/>
              <a:ea typeface="Tahoma"/>
              <a:cs typeface="Tahoma"/>
              <a:sym typeface="Tahoma"/>
            </a:endParaRPr>
          </a:p>
          <a:p>
            <a:pPr indent="0" lvl="0" marL="0" marR="0" rtl="0" algn="l">
              <a:spcBef>
                <a:spcPts val="0"/>
              </a:spcBef>
              <a:spcAft>
                <a:spcPts val="0"/>
              </a:spcAft>
              <a:buNone/>
            </a:pPr>
            <a:r>
              <a:rPr lang="en-GB" sz="1500">
                <a:solidFill>
                  <a:srgbClr val="9900FF"/>
                </a:solidFill>
                <a:latin typeface="Tahoma"/>
                <a:ea typeface="Tahoma"/>
                <a:cs typeface="Tahoma"/>
                <a:sym typeface="Tahoma"/>
              </a:rPr>
              <a:t>Can I come too?</a:t>
            </a:r>
            <a:endParaRPr sz="1400">
              <a:solidFill>
                <a:srgbClr val="9900FF"/>
              </a:solidFill>
              <a:latin typeface="Tahoma"/>
              <a:ea typeface="Tahoma"/>
              <a:cs typeface="Tahoma"/>
              <a:sym typeface="Tahoma"/>
            </a:endParaRPr>
          </a:p>
          <a:p>
            <a:pPr indent="0" lvl="0" marL="0" marR="0" rtl="0" algn="l">
              <a:spcBef>
                <a:spcPts val="0"/>
              </a:spcBef>
              <a:spcAft>
                <a:spcPts val="0"/>
              </a:spcAft>
              <a:buNone/>
            </a:pPr>
            <a:r>
              <a:rPr lang="en-GB" sz="1500">
                <a:solidFill>
                  <a:srgbClr val="9900FF"/>
                </a:solidFill>
                <a:latin typeface="Tahoma"/>
                <a:ea typeface="Tahoma"/>
                <a:cs typeface="Tahoma"/>
                <a:sym typeface="Tahoma"/>
              </a:rPr>
              <a:t>What colour is the sky?</a:t>
            </a:r>
            <a:endParaRPr sz="1400">
              <a:solidFill>
                <a:srgbClr val="9900FF"/>
              </a:solidFill>
              <a:latin typeface="Tahoma"/>
              <a:ea typeface="Tahoma"/>
              <a:cs typeface="Tahoma"/>
              <a:sym typeface="Tahoma"/>
            </a:endParaRPr>
          </a:p>
        </p:txBody>
      </p:sp>
      <p:sp>
        <p:nvSpPr>
          <p:cNvPr id="271" name="Google Shape;271;g33a169195a2_0_385"/>
          <p:cNvSpPr txBox="1"/>
          <p:nvPr/>
        </p:nvSpPr>
        <p:spPr>
          <a:xfrm>
            <a:off x="213275" y="3904475"/>
            <a:ext cx="8146800" cy="7620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1500">
                <a:solidFill>
                  <a:schemeClr val="dk2"/>
                </a:solidFill>
                <a:latin typeface="Tahoma"/>
                <a:ea typeface="Tahoma"/>
                <a:cs typeface="Tahoma"/>
                <a:sym typeface="Tahoma"/>
              </a:rPr>
              <a:t>Statement – gives information, ends in a full stop</a:t>
            </a:r>
            <a:endParaRPr sz="1400">
              <a:solidFill>
                <a:schemeClr val="dk2"/>
              </a:solidFill>
              <a:latin typeface="Tahoma"/>
              <a:ea typeface="Tahoma"/>
              <a:cs typeface="Tahoma"/>
              <a:sym typeface="Tahoma"/>
            </a:endParaRPr>
          </a:p>
          <a:p>
            <a:pPr indent="0" lvl="0" marL="0" marR="0" rtl="0" algn="l">
              <a:spcBef>
                <a:spcPts val="0"/>
              </a:spcBef>
              <a:spcAft>
                <a:spcPts val="0"/>
              </a:spcAft>
              <a:buNone/>
            </a:pPr>
            <a:r>
              <a:rPr lang="en-GB" sz="1500">
                <a:solidFill>
                  <a:srgbClr val="9900FF"/>
                </a:solidFill>
                <a:latin typeface="Tahoma"/>
                <a:ea typeface="Tahoma"/>
                <a:cs typeface="Tahoma"/>
                <a:sym typeface="Tahoma"/>
              </a:rPr>
              <a:t>The bird has grey feathers.</a:t>
            </a:r>
            <a:endParaRPr sz="1400">
              <a:solidFill>
                <a:srgbClr val="9900FF"/>
              </a:solidFill>
              <a:latin typeface="Tahoma"/>
              <a:ea typeface="Tahoma"/>
              <a:cs typeface="Tahoma"/>
              <a:sym typeface="Tahoma"/>
            </a:endParaRPr>
          </a:p>
          <a:p>
            <a:pPr indent="0" lvl="0" marL="0" marR="0" rtl="0" algn="l">
              <a:spcBef>
                <a:spcPts val="0"/>
              </a:spcBef>
              <a:spcAft>
                <a:spcPts val="0"/>
              </a:spcAft>
              <a:buNone/>
            </a:pPr>
            <a:r>
              <a:rPr lang="en-GB" sz="1500">
                <a:solidFill>
                  <a:srgbClr val="9900FF"/>
                </a:solidFill>
                <a:latin typeface="Tahoma"/>
                <a:ea typeface="Tahoma"/>
                <a:cs typeface="Tahoma"/>
                <a:sym typeface="Tahoma"/>
              </a:rPr>
              <a:t>Jack and Jill fell down the hill.</a:t>
            </a:r>
            <a:endParaRPr sz="1400">
              <a:solidFill>
                <a:srgbClr val="9900FF"/>
              </a:solidFill>
              <a:latin typeface="Tahoma"/>
              <a:ea typeface="Tahoma"/>
              <a:cs typeface="Tahoma"/>
              <a:sym typeface="Tahoma"/>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pic>
        <p:nvPicPr>
          <p:cNvPr id="277" name="Google Shape;277;g33a169195a2_0_396"/>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78" name="Google Shape;278;g33a169195a2_0_396"/>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279" name="Google Shape;279;g33a169195a2_0_396"/>
          <p:cNvSpPr txBox="1"/>
          <p:nvPr/>
        </p:nvSpPr>
        <p:spPr>
          <a:xfrm>
            <a:off x="-1305562" y="810754"/>
            <a:ext cx="5400600" cy="5787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GB" sz="3000">
                <a:solidFill>
                  <a:schemeClr val="dk2"/>
                </a:solidFill>
                <a:latin typeface="Tahoma"/>
                <a:ea typeface="Tahoma"/>
                <a:cs typeface="Tahoma"/>
                <a:sym typeface="Tahoma"/>
              </a:rPr>
              <a:t>Punctuation </a:t>
            </a:r>
            <a:endParaRPr sz="1400">
              <a:solidFill>
                <a:schemeClr val="dk2"/>
              </a:solidFill>
              <a:latin typeface="Tahoma"/>
              <a:ea typeface="Tahoma"/>
              <a:cs typeface="Tahoma"/>
              <a:sym typeface="Tahoma"/>
            </a:endParaRPr>
          </a:p>
        </p:txBody>
      </p:sp>
      <p:sp>
        <p:nvSpPr>
          <p:cNvPr id="280" name="Google Shape;280;g33a169195a2_0_396"/>
          <p:cNvSpPr txBox="1"/>
          <p:nvPr/>
        </p:nvSpPr>
        <p:spPr>
          <a:xfrm>
            <a:off x="144975" y="1357963"/>
            <a:ext cx="5986500" cy="2250000"/>
          </a:xfrm>
          <a:prstGeom prst="rect">
            <a:avLst/>
          </a:prstGeom>
          <a:noFill/>
          <a:ln>
            <a:noFill/>
          </a:ln>
        </p:spPr>
        <p:txBody>
          <a:bodyPr anchorCtr="0" anchor="t" bIns="68575" lIns="68575" spcFirstLastPara="1" rIns="68575" wrap="square" tIns="68575">
            <a:noAutofit/>
          </a:bodyPr>
          <a:lstStyle/>
          <a:p>
            <a:pPr indent="0" lvl="0" marL="0" marR="0" rtl="0" algn="l">
              <a:spcBef>
                <a:spcPts val="0"/>
              </a:spcBef>
              <a:spcAft>
                <a:spcPts val="0"/>
              </a:spcAft>
              <a:buNone/>
            </a:pPr>
            <a:r>
              <a:rPr lang="en-GB" sz="2100">
                <a:solidFill>
                  <a:schemeClr val="dk2"/>
                </a:solidFill>
                <a:latin typeface="Tahoma"/>
                <a:ea typeface="Tahoma"/>
                <a:cs typeface="Tahoma"/>
                <a:sym typeface="Tahoma"/>
              </a:rPr>
              <a:t>Apostrophes for possession and contractions</a:t>
            </a:r>
            <a:endParaRPr sz="2100">
              <a:solidFill>
                <a:schemeClr val="dk2"/>
              </a:solidFill>
              <a:latin typeface="Tahoma"/>
              <a:ea typeface="Tahoma"/>
              <a:cs typeface="Tahoma"/>
              <a:sym typeface="Tahoma"/>
            </a:endParaRPr>
          </a:p>
          <a:p>
            <a:pPr indent="0" lvl="0" marL="0" marR="0" rtl="0" algn="l">
              <a:spcBef>
                <a:spcPts val="0"/>
              </a:spcBef>
              <a:spcAft>
                <a:spcPts val="0"/>
              </a:spcAft>
              <a:buNone/>
            </a:pPr>
            <a:r>
              <a:rPr lang="en-GB" sz="2100">
                <a:solidFill>
                  <a:srgbClr val="9900FF"/>
                </a:solidFill>
                <a:latin typeface="Tahoma"/>
                <a:ea typeface="Tahoma"/>
                <a:cs typeface="Tahoma"/>
                <a:sym typeface="Tahoma"/>
              </a:rPr>
              <a:t>Dad’s socks are smelly.</a:t>
            </a:r>
            <a:endParaRPr sz="2100">
              <a:solidFill>
                <a:srgbClr val="9900FF"/>
              </a:solidFill>
              <a:latin typeface="Tahoma"/>
              <a:ea typeface="Tahoma"/>
              <a:cs typeface="Tahoma"/>
              <a:sym typeface="Tahoma"/>
            </a:endParaRPr>
          </a:p>
          <a:p>
            <a:pPr indent="0" lvl="0" marL="0" marR="0" rtl="0" algn="l">
              <a:spcBef>
                <a:spcPts val="0"/>
              </a:spcBef>
              <a:spcAft>
                <a:spcPts val="0"/>
              </a:spcAft>
              <a:buNone/>
            </a:pPr>
            <a:r>
              <a:rPr lang="en-GB" sz="2100">
                <a:solidFill>
                  <a:srgbClr val="9900FF"/>
                </a:solidFill>
                <a:latin typeface="Tahoma"/>
                <a:ea typeface="Tahoma"/>
                <a:cs typeface="Tahoma"/>
                <a:sym typeface="Tahoma"/>
              </a:rPr>
              <a:t>I sat on my sister’s chair.</a:t>
            </a:r>
            <a:endParaRPr sz="2100">
              <a:solidFill>
                <a:srgbClr val="9900FF"/>
              </a:solidFill>
              <a:latin typeface="Tahoma"/>
              <a:ea typeface="Tahoma"/>
              <a:cs typeface="Tahoma"/>
              <a:sym typeface="Tahoma"/>
            </a:endParaRPr>
          </a:p>
          <a:p>
            <a:pPr indent="0" lvl="0" marL="0" marR="0" rtl="0" algn="l">
              <a:spcBef>
                <a:spcPts val="0"/>
              </a:spcBef>
              <a:spcAft>
                <a:spcPts val="0"/>
              </a:spcAft>
              <a:buNone/>
            </a:pPr>
            <a:r>
              <a:rPr lang="en-GB" sz="2100">
                <a:solidFill>
                  <a:srgbClr val="9900FF"/>
                </a:solidFill>
                <a:latin typeface="Tahoma"/>
                <a:ea typeface="Tahoma"/>
                <a:cs typeface="Tahoma"/>
                <a:sym typeface="Tahoma"/>
              </a:rPr>
              <a:t>The dogs’ tails were fluffy.</a:t>
            </a:r>
            <a:endParaRPr sz="2100">
              <a:solidFill>
                <a:srgbClr val="9900FF"/>
              </a:solidFill>
              <a:latin typeface="Tahoma"/>
              <a:ea typeface="Tahoma"/>
              <a:cs typeface="Tahoma"/>
              <a:sym typeface="Tahoma"/>
            </a:endParaRPr>
          </a:p>
          <a:p>
            <a:pPr indent="0" lvl="0" marL="0" marR="0" rtl="0" algn="l">
              <a:spcBef>
                <a:spcPts val="0"/>
              </a:spcBef>
              <a:spcAft>
                <a:spcPts val="0"/>
              </a:spcAft>
              <a:buNone/>
            </a:pPr>
            <a:r>
              <a:rPr lang="en-GB" sz="2100">
                <a:solidFill>
                  <a:srgbClr val="9900FF"/>
                </a:solidFill>
                <a:latin typeface="Tahoma"/>
                <a:ea typeface="Tahoma"/>
                <a:cs typeface="Tahoma"/>
                <a:sym typeface="Tahoma"/>
              </a:rPr>
              <a:t>I will- I’ll</a:t>
            </a:r>
            <a:endParaRPr sz="2100">
              <a:solidFill>
                <a:srgbClr val="9900FF"/>
              </a:solidFill>
              <a:latin typeface="Tahoma"/>
              <a:ea typeface="Tahoma"/>
              <a:cs typeface="Tahoma"/>
              <a:sym typeface="Tahoma"/>
            </a:endParaRPr>
          </a:p>
          <a:p>
            <a:pPr indent="0" lvl="0" marL="0" marR="0" rtl="0" algn="l">
              <a:spcBef>
                <a:spcPts val="0"/>
              </a:spcBef>
              <a:spcAft>
                <a:spcPts val="0"/>
              </a:spcAft>
              <a:buNone/>
            </a:pPr>
            <a:r>
              <a:rPr lang="en-GB" sz="2100">
                <a:solidFill>
                  <a:srgbClr val="9900FF"/>
                </a:solidFill>
                <a:latin typeface="Tahoma"/>
                <a:ea typeface="Tahoma"/>
                <a:cs typeface="Tahoma"/>
                <a:sym typeface="Tahoma"/>
              </a:rPr>
              <a:t>Would not- wouldn’t</a:t>
            </a:r>
            <a:endParaRPr sz="2100">
              <a:solidFill>
                <a:srgbClr val="9900FF"/>
              </a:solidFill>
              <a:latin typeface="Tahoma"/>
              <a:ea typeface="Tahoma"/>
              <a:cs typeface="Tahoma"/>
              <a:sym typeface="Tahoma"/>
            </a:endParaRPr>
          </a:p>
        </p:txBody>
      </p:sp>
      <p:pic>
        <p:nvPicPr>
          <p:cNvPr id="281" name="Google Shape;281;g33a169195a2_0_396"/>
          <p:cNvPicPr preferRelativeResize="0"/>
          <p:nvPr/>
        </p:nvPicPr>
        <p:blipFill rotWithShape="1">
          <a:blip r:embed="rId4">
            <a:alphaModFix/>
          </a:blip>
          <a:srcRect b="0" l="0" r="0" t="0"/>
          <a:stretch/>
        </p:blipFill>
        <p:spPr>
          <a:xfrm>
            <a:off x="3742456" y="2082575"/>
            <a:ext cx="978336" cy="978336"/>
          </a:xfrm>
          <a:prstGeom prst="rect">
            <a:avLst/>
          </a:prstGeom>
          <a:noFill/>
          <a:ln>
            <a:noFill/>
          </a:ln>
        </p:spPr>
      </p:pic>
      <p:sp>
        <p:nvSpPr>
          <p:cNvPr id="282" name="Google Shape;282;g33a169195a2_0_396"/>
          <p:cNvSpPr txBox="1"/>
          <p:nvPr/>
        </p:nvSpPr>
        <p:spPr>
          <a:xfrm>
            <a:off x="3520194" y="3717725"/>
            <a:ext cx="5512800" cy="11775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lang="en-GB" sz="2100">
                <a:solidFill>
                  <a:srgbClr val="1D497D"/>
                </a:solidFill>
                <a:latin typeface="Tahoma"/>
                <a:ea typeface="Tahoma"/>
                <a:cs typeface="Tahoma"/>
                <a:sym typeface="Tahoma"/>
              </a:rPr>
              <a:t>Commas- to separate items in a list.</a:t>
            </a:r>
            <a:endParaRPr sz="1400">
              <a:solidFill>
                <a:srgbClr val="000000"/>
              </a:solidFill>
              <a:latin typeface="Tahoma"/>
              <a:ea typeface="Tahoma"/>
              <a:cs typeface="Tahoma"/>
              <a:sym typeface="Tahoma"/>
            </a:endParaRPr>
          </a:p>
          <a:p>
            <a:pPr indent="-215900" lvl="0" marL="215900" marR="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I enjoy reading, singing and cycling.</a:t>
            </a:r>
            <a:endParaRPr sz="1400">
              <a:solidFill>
                <a:srgbClr val="9900FF"/>
              </a:solidFill>
              <a:latin typeface="Tahoma"/>
              <a:ea typeface="Tahoma"/>
              <a:cs typeface="Tahoma"/>
              <a:sym typeface="Tahoma"/>
            </a:endParaRPr>
          </a:p>
          <a:p>
            <a:pPr indent="-215900" lvl="0" marL="215900" marR="0" rtl="0" algn="l">
              <a:spcBef>
                <a:spcPts val="0"/>
              </a:spcBef>
              <a:spcAft>
                <a:spcPts val="0"/>
              </a:spcAft>
              <a:buClr>
                <a:srgbClr val="9900FF"/>
              </a:buClr>
              <a:buSzPts val="1800"/>
              <a:buFont typeface="Tahoma"/>
              <a:buChar char="-"/>
            </a:pPr>
            <a:r>
              <a:rPr lang="en-GB" sz="1800">
                <a:solidFill>
                  <a:srgbClr val="9900FF"/>
                </a:solidFill>
                <a:latin typeface="Tahoma"/>
                <a:ea typeface="Tahoma"/>
                <a:cs typeface="Tahoma"/>
                <a:sym typeface="Tahoma"/>
              </a:rPr>
              <a:t>The tiny, fluffy dog sniffed the flowers. </a:t>
            </a:r>
            <a:endParaRPr sz="1400">
              <a:solidFill>
                <a:srgbClr val="9900FF"/>
              </a:solidFill>
              <a:latin typeface="Tahoma"/>
              <a:ea typeface="Tahoma"/>
              <a:cs typeface="Tahoma"/>
              <a:sym typeface="Tahom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g33a169195a2_0_423"/>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89" name="Google Shape;289;g33a169195a2_0_423"/>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290" name="Google Shape;290;g33a169195a2_0_423"/>
          <p:cNvSpPr txBox="1"/>
          <p:nvPr/>
        </p:nvSpPr>
        <p:spPr>
          <a:xfrm>
            <a:off x="0" y="666125"/>
            <a:ext cx="87534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800">
                <a:solidFill>
                  <a:schemeClr val="dk2"/>
                </a:solidFill>
                <a:latin typeface="Tahoma"/>
                <a:ea typeface="Tahoma"/>
                <a:cs typeface="Tahoma"/>
                <a:sym typeface="Tahoma"/>
              </a:rPr>
              <a:t>Coordinating</a:t>
            </a:r>
            <a:r>
              <a:rPr b="1" lang="en-GB" sz="2800">
                <a:solidFill>
                  <a:schemeClr val="dk2"/>
                </a:solidFill>
                <a:latin typeface="Tahoma"/>
                <a:ea typeface="Tahoma"/>
                <a:cs typeface="Tahoma"/>
                <a:sym typeface="Tahoma"/>
              </a:rPr>
              <a:t> and subordinating conjunctions</a:t>
            </a:r>
            <a:endParaRPr b="1" sz="2800">
              <a:solidFill>
                <a:schemeClr val="dk2"/>
              </a:solidFill>
              <a:latin typeface="Tahoma"/>
              <a:ea typeface="Tahoma"/>
              <a:cs typeface="Tahoma"/>
              <a:sym typeface="Tahoma"/>
            </a:endParaRPr>
          </a:p>
        </p:txBody>
      </p:sp>
      <p:sp>
        <p:nvSpPr>
          <p:cNvPr id="291" name="Google Shape;291;g33a169195a2_0_423"/>
          <p:cNvSpPr txBox="1"/>
          <p:nvPr>
            <p:ph idx="4294967295" type="subTitle"/>
          </p:nvPr>
        </p:nvSpPr>
        <p:spPr>
          <a:xfrm>
            <a:off x="106031" y="1354325"/>
            <a:ext cx="8753400" cy="3057600"/>
          </a:xfrm>
          <a:prstGeom prst="rect">
            <a:avLst/>
          </a:prstGeom>
          <a:noFill/>
          <a:ln>
            <a:noFill/>
          </a:ln>
        </p:spPr>
        <p:txBody>
          <a:bodyPr anchorCtr="0" anchor="t" bIns="34275" lIns="68575" spcFirstLastPara="1" rIns="68575" wrap="square" tIns="34275">
            <a:noAutofit/>
          </a:bodyPr>
          <a:lstStyle/>
          <a:p>
            <a:pPr indent="0" lvl="0" marL="0" marR="0" rtl="0" algn="l">
              <a:lnSpc>
                <a:spcPct val="80000"/>
              </a:lnSpc>
              <a:spcBef>
                <a:spcPts val="0"/>
              </a:spcBef>
              <a:spcAft>
                <a:spcPts val="0"/>
              </a:spcAft>
              <a:buClr>
                <a:srgbClr val="888888"/>
              </a:buClr>
              <a:buSzPts val="500"/>
              <a:buFont typeface="Arial"/>
              <a:buNone/>
            </a:pPr>
            <a:r>
              <a:rPr lang="en-GB" sz="1500">
                <a:solidFill>
                  <a:srgbClr val="000000"/>
                </a:solidFill>
                <a:latin typeface="Tahoma"/>
                <a:ea typeface="Tahoma"/>
                <a:cs typeface="Tahoma"/>
                <a:sym typeface="Tahoma"/>
              </a:rPr>
              <a:t>Coordinating</a:t>
            </a:r>
            <a:r>
              <a:rPr i="0" lang="en-GB" sz="1500" u="none" cap="none" strike="noStrike">
                <a:solidFill>
                  <a:srgbClr val="000000"/>
                </a:solidFill>
                <a:latin typeface="Tahoma"/>
                <a:ea typeface="Tahoma"/>
                <a:cs typeface="Tahoma"/>
                <a:sym typeface="Tahoma"/>
              </a:rPr>
              <a:t> conjunctions join two or more items of equal importance AND ARE OFTEN IN THE MIDDLE:</a:t>
            </a:r>
            <a:endParaRPr i="0" sz="1500" u="none" cap="none" strike="noStrike">
              <a:solidFill>
                <a:srgbClr val="000000"/>
              </a:solidFill>
              <a:latin typeface="Tahoma"/>
              <a:ea typeface="Tahoma"/>
              <a:cs typeface="Tahoma"/>
              <a:sym typeface="Tahoma"/>
            </a:endParaRPr>
          </a:p>
          <a:p>
            <a:pPr indent="0" lvl="0" marL="0" marR="0" rtl="0" algn="l">
              <a:lnSpc>
                <a:spcPct val="80000"/>
              </a:lnSpc>
              <a:spcBef>
                <a:spcPts val="100"/>
              </a:spcBef>
              <a:spcAft>
                <a:spcPts val="0"/>
              </a:spcAft>
              <a:buClr>
                <a:srgbClr val="888888"/>
              </a:buClr>
              <a:buSzPts val="500"/>
              <a:buFont typeface="Arial"/>
              <a:buNone/>
            </a:pPr>
            <a:r>
              <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And</a:t>
            </a:r>
            <a:r>
              <a:rPr i="0" lang="en-GB" sz="1500" u="none" cap="none" strike="noStrike">
                <a:solidFill>
                  <a:srgbClr val="000000"/>
                </a:solidFill>
                <a:latin typeface="Tahoma"/>
                <a:ea typeface="Tahoma"/>
                <a:cs typeface="Tahoma"/>
                <a:sym typeface="Tahoma"/>
              </a:rPr>
              <a:t> : The children play tennis </a:t>
            </a:r>
            <a:r>
              <a:rPr b="1" i="0" lang="en-GB" sz="1500" u="none" cap="none" strike="noStrike">
                <a:solidFill>
                  <a:srgbClr val="000000"/>
                </a:solidFill>
                <a:latin typeface="Tahoma"/>
                <a:ea typeface="Tahoma"/>
                <a:cs typeface="Tahoma"/>
                <a:sym typeface="Tahoma"/>
              </a:rPr>
              <a:t>and </a:t>
            </a:r>
            <a:r>
              <a:rPr i="0" lang="en-GB" sz="1500" u="none" cap="none" strike="noStrike">
                <a:solidFill>
                  <a:srgbClr val="000000"/>
                </a:solidFill>
                <a:latin typeface="Tahoma"/>
                <a:ea typeface="Tahoma"/>
                <a:cs typeface="Tahoma"/>
                <a:sym typeface="Tahoma"/>
              </a:rPr>
              <a:t>they go to the park. </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But</a:t>
            </a:r>
            <a:r>
              <a:rPr i="0" lang="en-GB" sz="1500" u="none" cap="none" strike="noStrike">
                <a:solidFill>
                  <a:srgbClr val="000000"/>
                </a:solidFill>
                <a:latin typeface="Tahoma"/>
                <a:ea typeface="Tahoma"/>
                <a:cs typeface="Tahoma"/>
                <a:sym typeface="Tahoma"/>
              </a:rPr>
              <a:t>: They can climb </a:t>
            </a:r>
            <a:r>
              <a:rPr b="1" i="0" lang="en-GB" sz="1500" u="none" cap="none" strike="noStrike">
                <a:solidFill>
                  <a:srgbClr val="000000"/>
                </a:solidFill>
                <a:latin typeface="Tahoma"/>
                <a:ea typeface="Tahoma"/>
                <a:cs typeface="Tahoma"/>
                <a:sym typeface="Tahoma"/>
              </a:rPr>
              <a:t>but</a:t>
            </a:r>
            <a:r>
              <a:rPr i="0" lang="en-GB" sz="1500" u="none" cap="none" strike="noStrike">
                <a:solidFill>
                  <a:srgbClr val="000000"/>
                </a:solidFill>
                <a:latin typeface="Tahoma"/>
                <a:ea typeface="Tahoma"/>
                <a:cs typeface="Tahoma"/>
                <a:sym typeface="Tahoma"/>
              </a:rPr>
              <a:t> they can’t swim. </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Or</a:t>
            </a:r>
            <a:r>
              <a:rPr i="0" lang="en-GB" sz="1500" u="none" cap="none" strike="noStrike">
                <a:solidFill>
                  <a:srgbClr val="000000"/>
                </a:solidFill>
                <a:latin typeface="Tahoma"/>
                <a:ea typeface="Tahoma"/>
                <a:cs typeface="Tahoma"/>
                <a:sym typeface="Tahoma"/>
              </a:rPr>
              <a:t>: You can have mashed potato </a:t>
            </a:r>
            <a:r>
              <a:rPr b="1" i="0" lang="en-GB" sz="1500" u="none" cap="none" strike="noStrike">
                <a:solidFill>
                  <a:srgbClr val="000000"/>
                </a:solidFill>
                <a:latin typeface="Tahoma"/>
                <a:ea typeface="Tahoma"/>
                <a:cs typeface="Tahoma"/>
                <a:sym typeface="Tahoma"/>
              </a:rPr>
              <a:t>or</a:t>
            </a:r>
            <a:r>
              <a:rPr i="0" lang="en-GB" sz="1500" u="none" cap="none" strike="noStrike">
                <a:solidFill>
                  <a:srgbClr val="000000"/>
                </a:solidFill>
                <a:latin typeface="Tahoma"/>
                <a:ea typeface="Tahoma"/>
                <a:cs typeface="Tahoma"/>
                <a:sym typeface="Tahoma"/>
              </a:rPr>
              <a:t> you can have chips . </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So</a:t>
            </a:r>
            <a:r>
              <a:rPr i="0" lang="en-GB" sz="1500" u="none" cap="none" strike="noStrike">
                <a:solidFill>
                  <a:srgbClr val="000000"/>
                </a:solidFill>
                <a:latin typeface="Tahoma"/>
                <a:ea typeface="Tahoma"/>
                <a:cs typeface="Tahoma"/>
                <a:sym typeface="Tahoma"/>
              </a:rPr>
              <a:t>: They got the highest score </a:t>
            </a:r>
            <a:r>
              <a:rPr b="1" i="0" lang="en-GB" sz="1500" u="none" cap="none" strike="noStrike">
                <a:solidFill>
                  <a:srgbClr val="000000"/>
                </a:solidFill>
                <a:latin typeface="Tahoma"/>
                <a:ea typeface="Tahoma"/>
                <a:cs typeface="Tahoma"/>
                <a:sym typeface="Tahoma"/>
              </a:rPr>
              <a:t>so</a:t>
            </a:r>
            <a:r>
              <a:rPr i="0" lang="en-GB" sz="1500" u="none" cap="none" strike="noStrike">
                <a:solidFill>
                  <a:srgbClr val="000000"/>
                </a:solidFill>
                <a:latin typeface="Tahoma"/>
                <a:ea typeface="Tahoma"/>
                <a:cs typeface="Tahoma"/>
                <a:sym typeface="Tahoma"/>
              </a:rPr>
              <a:t> they won the match.</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i="0" lang="en-GB" sz="1500" u="none" cap="none" strike="noStrike">
                <a:solidFill>
                  <a:srgbClr val="000000"/>
                </a:solidFill>
                <a:latin typeface="Tahoma"/>
                <a:ea typeface="Tahoma"/>
                <a:cs typeface="Tahoma"/>
                <a:sym typeface="Tahoma"/>
              </a:rPr>
              <a:t>Subordinating connectives (often introducing a subordinate clause that usually only makes sense next to the main clause)</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When</a:t>
            </a:r>
            <a:r>
              <a:rPr i="0" lang="en-GB" sz="1500" u="none" cap="none" strike="noStrike">
                <a:solidFill>
                  <a:srgbClr val="000000"/>
                </a:solidFill>
                <a:latin typeface="Tahoma"/>
                <a:ea typeface="Tahoma"/>
                <a:cs typeface="Tahoma"/>
                <a:sym typeface="Tahoma"/>
              </a:rPr>
              <a:t>: We put our coats on </a:t>
            </a:r>
            <a:r>
              <a:rPr b="1" i="0" lang="en-GB" sz="1500" u="none" cap="none" strike="noStrike">
                <a:solidFill>
                  <a:srgbClr val="000000"/>
                </a:solidFill>
                <a:latin typeface="Tahoma"/>
                <a:ea typeface="Tahoma"/>
                <a:cs typeface="Tahoma"/>
                <a:sym typeface="Tahoma"/>
              </a:rPr>
              <a:t>when</a:t>
            </a:r>
            <a:r>
              <a:rPr i="0" lang="en-GB" sz="1500" u="none" cap="none" strike="noStrike">
                <a:solidFill>
                  <a:srgbClr val="000000"/>
                </a:solidFill>
                <a:latin typeface="Tahoma"/>
                <a:ea typeface="Tahoma"/>
                <a:cs typeface="Tahoma"/>
                <a:sym typeface="Tahoma"/>
              </a:rPr>
              <a:t> it rains. </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If</a:t>
            </a:r>
            <a:r>
              <a:rPr i="0" lang="en-GB" sz="1500" u="none" cap="none" strike="noStrike">
                <a:solidFill>
                  <a:srgbClr val="000000"/>
                </a:solidFill>
                <a:latin typeface="Tahoma"/>
                <a:ea typeface="Tahoma"/>
                <a:cs typeface="Tahoma"/>
                <a:sym typeface="Tahoma"/>
              </a:rPr>
              <a:t>: I’ll help you </a:t>
            </a:r>
            <a:r>
              <a:rPr b="1" i="0" lang="en-GB" sz="1500" u="none" cap="none" strike="noStrike">
                <a:solidFill>
                  <a:srgbClr val="000000"/>
                </a:solidFill>
                <a:latin typeface="Tahoma"/>
                <a:ea typeface="Tahoma"/>
                <a:cs typeface="Tahoma"/>
                <a:sym typeface="Tahoma"/>
              </a:rPr>
              <a:t>if</a:t>
            </a:r>
            <a:r>
              <a:rPr i="0" lang="en-GB" sz="1500" u="none" cap="none" strike="noStrike">
                <a:solidFill>
                  <a:srgbClr val="000000"/>
                </a:solidFill>
                <a:latin typeface="Tahoma"/>
                <a:ea typeface="Tahoma"/>
                <a:cs typeface="Tahoma"/>
                <a:sym typeface="Tahoma"/>
              </a:rPr>
              <a:t> you like.</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Because</a:t>
            </a:r>
            <a:r>
              <a:rPr i="0" lang="en-GB" sz="1500" u="none" cap="none" strike="noStrike">
                <a:solidFill>
                  <a:srgbClr val="000000"/>
                </a:solidFill>
                <a:latin typeface="Tahoma"/>
                <a:ea typeface="Tahoma"/>
                <a:cs typeface="Tahoma"/>
                <a:sym typeface="Tahoma"/>
              </a:rPr>
              <a:t>: I’m sad </a:t>
            </a:r>
            <a:r>
              <a:rPr b="1" i="0" lang="en-GB" sz="1500" u="none" cap="none" strike="noStrike">
                <a:solidFill>
                  <a:srgbClr val="000000"/>
                </a:solidFill>
                <a:latin typeface="Tahoma"/>
                <a:ea typeface="Tahoma"/>
                <a:cs typeface="Tahoma"/>
                <a:sym typeface="Tahoma"/>
              </a:rPr>
              <a:t>because</a:t>
            </a:r>
            <a:r>
              <a:rPr i="0" lang="en-GB" sz="1500" u="none" cap="none" strike="noStrike">
                <a:solidFill>
                  <a:srgbClr val="000000"/>
                </a:solidFill>
                <a:latin typeface="Tahoma"/>
                <a:ea typeface="Tahoma"/>
                <a:cs typeface="Tahoma"/>
                <a:sym typeface="Tahoma"/>
              </a:rPr>
              <a:t> it hurt.</a:t>
            </a:r>
            <a:endParaRPr i="0" sz="1500" u="none" cap="none" strike="noStrike">
              <a:solidFill>
                <a:srgbClr val="000000"/>
              </a:solidFill>
              <a:latin typeface="Tahoma"/>
              <a:ea typeface="Tahoma"/>
              <a:cs typeface="Tahoma"/>
              <a:sym typeface="Tahoma"/>
            </a:endParaRPr>
          </a:p>
          <a:p>
            <a:pPr indent="0" lvl="0" marL="0" marR="0" rtl="0" algn="l">
              <a:lnSpc>
                <a:spcPct val="115000"/>
              </a:lnSpc>
              <a:spcBef>
                <a:spcPts val="100"/>
              </a:spcBef>
              <a:spcAft>
                <a:spcPts val="0"/>
              </a:spcAft>
              <a:buClr>
                <a:srgbClr val="888888"/>
              </a:buClr>
              <a:buSzPts val="500"/>
              <a:buFont typeface="Arial"/>
              <a:buNone/>
            </a:pPr>
            <a:r>
              <a:rPr b="1" i="0" lang="en-GB" sz="1500" u="none" cap="none" strike="noStrike">
                <a:solidFill>
                  <a:srgbClr val="000000"/>
                </a:solidFill>
                <a:latin typeface="Tahoma"/>
                <a:ea typeface="Tahoma"/>
                <a:cs typeface="Tahoma"/>
                <a:sym typeface="Tahoma"/>
              </a:rPr>
              <a:t>That</a:t>
            </a:r>
            <a:r>
              <a:rPr i="0" lang="en-GB" sz="1500" u="none" cap="none" strike="noStrike">
                <a:solidFill>
                  <a:srgbClr val="000000"/>
                </a:solidFill>
                <a:latin typeface="Tahoma"/>
                <a:ea typeface="Tahoma"/>
                <a:cs typeface="Tahoma"/>
                <a:sym typeface="Tahoma"/>
              </a:rPr>
              <a:t>: I’d like a cake </a:t>
            </a:r>
            <a:r>
              <a:rPr b="1" i="0" lang="en-GB" sz="1500" u="none" cap="none" strike="noStrike">
                <a:solidFill>
                  <a:srgbClr val="000000"/>
                </a:solidFill>
                <a:latin typeface="Tahoma"/>
                <a:ea typeface="Tahoma"/>
                <a:cs typeface="Tahoma"/>
                <a:sym typeface="Tahoma"/>
              </a:rPr>
              <a:t>that</a:t>
            </a:r>
            <a:r>
              <a:rPr i="0" lang="en-GB" sz="1500" u="none" cap="none" strike="noStrike">
                <a:solidFill>
                  <a:srgbClr val="000000"/>
                </a:solidFill>
                <a:latin typeface="Tahoma"/>
                <a:ea typeface="Tahoma"/>
                <a:cs typeface="Tahoma"/>
                <a:sym typeface="Tahoma"/>
              </a:rPr>
              <a:t> has sparkles</a:t>
            </a:r>
            <a:r>
              <a:rPr i="0" lang="en-GB" sz="1400" u="none" cap="none" strike="noStrike">
                <a:solidFill>
                  <a:schemeClr val="dk1"/>
                </a:solidFill>
                <a:latin typeface="Tahoma"/>
                <a:ea typeface="Tahoma"/>
                <a:cs typeface="Tahoma"/>
                <a:sym typeface="Tahoma"/>
              </a:rPr>
              <a:t>.</a:t>
            </a:r>
            <a:endParaRPr i="0" sz="1400" u="none" cap="none" strike="noStrike">
              <a:solidFill>
                <a:schemeClr val="dk1"/>
              </a:solidFill>
              <a:latin typeface="Tahoma"/>
              <a:ea typeface="Tahoma"/>
              <a:cs typeface="Tahoma"/>
              <a:sym typeface="Tahoma"/>
            </a:endParaRPr>
          </a:p>
        </p:txBody>
      </p:sp>
      <p:pic>
        <p:nvPicPr>
          <p:cNvPr id="292" name="Google Shape;292;g33a169195a2_0_423"/>
          <p:cNvPicPr preferRelativeResize="0"/>
          <p:nvPr/>
        </p:nvPicPr>
        <p:blipFill rotWithShape="1">
          <a:blip r:embed="rId4">
            <a:alphaModFix/>
          </a:blip>
          <a:srcRect b="0" l="0" r="0" t="0"/>
          <a:stretch/>
        </p:blipFill>
        <p:spPr>
          <a:xfrm>
            <a:off x="6262745" y="3648488"/>
            <a:ext cx="1385700" cy="124713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pic>
        <p:nvPicPr>
          <p:cNvPr id="298" name="Google Shape;298;g33a169195a2_0_439"/>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299" name="Google Shape;299;g33a169195a2_0_439"/>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graphicFrame>
        <p:nvGraphicFramePr>
          <p:cNvPr id="300" name="Google Shape;300;g33a169195a2_0_439"/>
          <p:cNvGraphicFramePr/>
          <p:nvPr/>
        </p:nvGraphicFramePr>
        <p:xfrm>
          <a:off x="1381950" y="1457981"/>
          <a:ext cx="3000000" cy="3000000"/>
        </p:xfrm>
        <a:graphic>
          <a:graphicData uri="http://schemas.openxmlformats.org/drawingml/2006/table">
            <a:tbl>
              <a:tblPr>
                <a:noFill/>
                <a:tableStyleId>{B5FBCCD6-27A1-46AA-9916-23654A18A405}</a:tableStyleId>
              </a:tblPr>
              <a:tblGrid>
                <a:gridCol w="1678375"/>
                <a:gridCol w="1678375"/>
                <a:gridCol w="1678375"/>
                <a:gridCol w="1678375"/>
              </a:tblGrid>
              <a:tr h="598575">
                <a:tc>
                  <a:txBody>
                    <a:bodyPr/>
                    <a:lstStyle/>
                    <a:p>
                      <a:pPr indent="0" lvl="0" marL="0" marR="0" rtl="0" algn="l">
                        <a:spcBef>
                          <a:spcPts val="0"/>
                        </a:spcBef>
                        <a:spcAft>
                          <a:spcPts val="0"/>
                        </a:spcAft>
                        <a:buClr>
                          <a:schemeClr val="dk1"/>
                        </a:buClr>
                        <a:buSzPts val="1800"/>
                        <a:buFont typeface="Calibri"/>
                        <a:buNone/>
                      </a:pPr>
                      <a:r>
                        <a:rPr lang="en-GB" u="none" cap="none" strike="noStrike"/>
                        <a:t>Present</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Past</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Past </a:t>
                      </a:r>
                      <a:endParaRPr sz="1000" u="none" cap="none" strike="noStrike"/>
                    </a:p>
                    <a:p>
                      <a:pPr indent="0" lvl="0" marL="0" marR="0" rtl="0" algn="l">
                        <a:spcBef>
                          <a:spcPts val="0"/>
                        </a:spcBef>
                        <a:spcAft>
                          <a:spcPts val="0"/>
                        </a:spcAft>
                        <a:buClr>
                          <a:schemeClr val="dk1"/>
                        </a:buClr>
                        <a:buSzPts val="1800"/>
                        <a:buFont typeface="Calibri"/>
                        <a:buNone/>
                      </a:pPr>
                      <a:r>
                        <a:rPr lang="en-GB" u="none" cap="none" strike="noStrike"/>
                        <a:t>progressive </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Present</a:t>
                      </a:r>
                      <a:endParaRPr sz="1000" u="none" cap="none" strike="noStrike"/>
                    </a:p>
                    <a:p>
                      <a:pPr indent="0" lvl="0" marL="0" marR="0" rtl="0" algn="l">
                        <a:spcBef>
                          <a:spcPts val="0"/>
                        </a:spcBef>
                        <a:spcAft>
                          <a:spcPts val="0"/>
                        </a:spcAft>
                        <a:buClr>
                          <a:schemeClr val="dk1"/>
                        </a:buClr>
                        <a:buSzPts val="1800"/>
                        <a:buFont typeface="Calibri"/>
                        <a:buNone/>
                      </a:pPr>
                      <a:r>
                        <a:rPr lang="en-GB" u="none" cap="none" strike="noStrike"/>
                        <a:t>progressive</a:t>
                      </a:r>
                      <a:endParaRPr u="none" cap="none" strike="noStrike"/>
                    </a:p>
                  </a:txBody>
                  <a:tcPr marT="34300" marB="34300" marR="68600" marL="68600"/>
                </a:tc>
              </a:tr>
              <a:tr h="491400">
                <a:tc>
                  <a:txBody>
                    <a:bodyPr/>
                    <a:lstStyle/>
                    <a:p>
                      <a:pPr indent="0" lvl="0" marL="0" marR="0" rtl="0" algn="l">
                        <a:spcBef>
                          <a:spcPts val="0"/>
                        </a:spcBef>
                        <a:spcAft>
                          <a:spcPts val="0"/>
                        </a:spcAft>
                        <a:buClr>
                          <a:schemeClr val="dk1"/>
                        </a:buClr>
                        <a:buSzPts val="1800"/>
                        <a:buFont typeface="Calibri"/>
                        <a:buNone/>
                      </a:pPr>
                      <a:r>
                        <a:rPr lang="en-GB" u="none" cap="none" strike="noStrike"/>
                        <a:t>He jumps.</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We jumped.</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They were jumping.</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He is jumping.</a:t>
                      </a:r>
                      <a:endParaRPr u="none" cap="none" strike="noStrike"/>
                    </a:p>
                  </a:txBody>
                  <a:tcPr marT="34300" marB="34300" marR="68600" marL="68600"/>
                </a:tc>
              </a:tr>
              <a:tr h="491400">
                <a:tc>
                  <a:txBody>
                    <a:bodyPr/>
                    <a:lstStyle/>
                    <a:p>
                      <a:pPr indent="0" lvl="0" marL="0" marR="0" rtl="0" algn="l">
                        <a:spcBef>
                          <a:spcPts val="0"/>
                        </a:spcBef>
                        <a:spcAft>
                          <a:spcPts val="0"/>
                        </a:spcAft>
                        <a:buClr>
                          <a:schemeClr val="dk1"/>
                        </a:buClr>
                        <a:buSzPts val="1800"/>
                        <a:buFont typeface="Calibri"/>
                        <a:buNone/>
                      </a:pPr>
                      <a:r>
                        <a:rPr lang="en-GB" u="none" cap="none" strike="noStrike"/>
                        <a:t>I sleep.</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They slept.</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She was sleeping.</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He is sleeping.</a:t>
                      </a:r>
                      <a:endParaRPr u="none" cap="none" strike="noStrike"/>
                    </a:p>
                  </a:txBody>
                  <a:tcPr marT="34300" marB="34300" marR="68600" marL="68600"/>
                </a:tc>
              </a:tr>
              <a:tr h="491400">
                <a:tc>
                  <a:txBody>
                    <a:bodyPr/>
                    <a:lstStyle/>
                    <a:p>
                      <a:pPr indent="0" lvl="0" marL="0" marR="0" rtl="0" algn="l">
                        <a:spcBef>
                          <a:spcPts val="0"/>
                        </a:spcBef>
                        <a:spcAft>
                          <a:spcPts val="0"/>
                        </a:spcAft>
                        <a:buClr>
                          <a:schemeClr val="dk1"/>
                        </a:buClr>
                        <a:buSzPts val="1800"/>
                        <a:buFont typeface="Calibri"/>
                        <a:buNone/>
                      </a:pPr>
                      <a:r>
                        <a:rPr lang="en-GB" u="none" cap="none" strike="noStrike"/>
                        <a:t>She paints.</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You painted.</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I was painting.</a:t>
                      </a:r>
                      <a:endParaRPr u="none" cap="none" strike="noStrike"/>
                    </a:p>
                  </a:txBody>
                  <a:tcPr marT="34300" marB="34300" marR="68600" marL="68600"/>
                </a:tc>
                <a:tc>
                  <a:txBody>
                    <a:bodyPr/>
                    <a:lstStyle/>
                    <a:p>
                      <a:pPr indent="0" lvl="0" marL="0" marR="0" rtl="0" algn="l">
                        <a:spcBef>
                          <a:spcPts val="0"/>
                        </a:spcBef>
                        <a:spcAft>
                          <a:spcPts val="0"/>
                        </a:spcAft>
                        <a:buClr>
                          <a:schemeClr val="dk1"/>
                        </a:buClr>
                        <a:buSzPts val="1800"/>
                        <a:buFont typeface="Calibri"/>
                        <a:buNone/>
                      </a:pPr>
                      <a:r>
                        <a:rPr lang="en-GB" u="none" cap="none" strike="noStrike"/>
                        <a:t>They are painting.</a:t>
                      </a:r>
                      <a:endParaRPr u="none" cap="none" strike="noStrike"/>
                    </a:p>
                  </a:txBody>
                  <a:tcPr marT="34300" marB="34300" marR="68600" marL="68600"/>
                </a:tc>
              </a:tr>
            </a:tbl>
          </a:graphicData>
        </a:graphic>
      </p:graphicFrame>
      <p:sp>
        <p:nvSpPr>
          <p:cNvPr id="301" name="Google Shape;301;g33a169195a2_0_439"/>
          <p:cNvSpPr txBox="1"/>
          <p:nvPr/>
        </p:nvSpPr>
        <p:spPr>
          <a:xfrm>
            <a:off x="2913300" y="666125"/>
            <a:ext cx="3000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chemeClr val="dk2"/>
                </a:solidFill>
                <a:latin typeface="Calibri"/>
                <a:ea typeface="Calibri"/>
                <a:cs typeface="Calibri"/>
                <a:sym typeface="Calibri"/>
              </a:rPr>
              <a:t>Tenses</a:t>
            </a:r>
            <a:endParaRPr b="1" sz="3000">
              <a:solidFill>
                <a:schemeClr val="dk2"/>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id="307" name="Google Shape;307;g33acad382fb_0_42"/>
          <p:cNvPicPr preferRelativeResize="0"/>
          <p:nvPr/>
        </p:nvPicPr>
        <p:blipFill>
          <a:blip r:embed="rId3">
            <a:alphaModFix/>
          </a:blip>
          <a:stretch>
            <a:fillRect/>
          </a:stretch>
        </p:blipFill>
        <p:spPr>
          <a:xfrm>
            <a:off x="1325375" y="718725"/>
            <a:ext cx="6493251" cy="4424775"/>
          </a:xfrm>
          <a:prstGeom prst="rect">
            <a:avLst/>
          </a:prstGeom>
          <a:noFill/>
          <a:ln>
            <a:noFill/>
          </a:ln>
        </p:spPr>
      </p:pic>
      <p:sp>
        <p:nvSpPr>
          <p:cNvPr id="308" name="Google Shape;308;g33acad382fb_0_42"/>
          <p:cNvSpPr txBox="1"/>
          <p:nvPr/>
        </p:nvSpPr>
        <p:spPr>
          <a:xfrm>
            <a:off x="0" y="0"/>
            <a:ext cx="8029800" cy="754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latin typeface="Roboto"/>
              <a:ea typeface="Roboto"/>
              <a:cs typeface="Roboto"/>
              <a:sym typeface="Robo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g339d65d7306_0_1360"/>
          <p:cNvSpPr txBox="1"/>
          <p:nvPr/>
        </p:nvSpPr>
        <p:spPr>
          <a:xfrm>
            <a:off x="0" y="74075"/>
            <a:ext cx="8028300" cy="1062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rgbClr val="000000"/>
              </a:buClr>
              <a:buSzPts val="3200"/>
              <a:buFont typeface="Arial"/>
              <a:buNone/>
            </a:pPr>
            <a:r>
              <a:rPr i="1" lang="en-GB" sz="3200">
                <a:latin typeface="Tahoma"/>
                <a:ea typeface="Tahoma"/>
                <a:cs typeface="Tahoma"/>
                <a:sym typeface="Tahoma"/>
              </a:rPr>
              <a:t>What does writing look like in Year 2</a:t>
            </a:r>
            <a:endParaRPr i="1" sz="3200">
              <a:latin typeface="Tahoma"/>
              <a:ea typeface="Tahoma"/>
              <a:cs typeface="Tahoma"/>
              <a:sym typeface="Tahoma"/>
            </a:endParaRPr>
          </a:p>
          <a:p>
            <a:pPr indent="0" lvl="0" marL="0" rtl="0" algn="l">
              <a:spcBef>
                <a:spcPts val="0"/>
              </a:spcBef>
              <a:spcAft>
                <a:spcPts val="0"/>
              </a:spcAft>
              <a:buNone/>
            </a:pPr>
            <a:r>
              <a:t/>
            </a:r>
            <a:endParaRPr sz="2500">
              <a:solidFill>
                <a:schemeClr val="dk1"/>
              </a:solidFill>
            </a:endParaRPr>
          </a:p>
        </p:txBody>
      </p:sp>
      <p:pic>
        <p:nvPicPr>
          <p:cNvPr id="314" name="Google Shape;314;g339d65d7306_0_1360"/>
          <p:cNvPicPr preferRelativeResize="0"/>
          <p:nvPr/>
        </p:nvPicPr>
        <p:blipFill>
          <a:blip r:embed="rId3">
            <a:alphaModFix/>
          </a:blip>
          <a:stretch>
            <a:fillRect/>
          </a:stretch>
        </p:blipFill>
        <p:spPr>
          <a:xfrm>
            <a:off x="59275" y="635838"/>
            <a:ext cx="4238523" cy="4421127"/>
          </a:xfrm>
          <a:prstGeom prst="rect">
            <a:avLst/>
          </a:prstGeom>
          <a:noFill/>
          <a:ln>
            <a:noFill/>
          </a:ln>
        </p:spPr>
      </p:pic>
      <p:pic>
        <p:nvPicPr>
          <p:cNvPr id="315" name="Google Shape;315;g339d65d7306_0_1360"/>
          <p:cNvPicPr preferRelativeResize="0"/>
          <p:nvPr/>
        </p:nvPicPr>
        <p:blipFill rotWithShape="1">
          <a:blip r:embed="rId4">
            <a:alphaModFix/>
          </a:blip>
          <a:srcRect b="12034" l="35662" r="36213" t="18361"/>
          <a:stretch/>
        </p:blipFill>
        <p:spPr>
          <a:xfrm>
            <a:off x="5373949" y="592588"/>
            <a:ext cx="3238128" cy="45076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pic>
        <p:nvPicPr>
          <p:cNvPr id="321" name="Google Shape;321;g33a169195a2_0_461"/>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322" name="Google Shape;322;g33a169195a2_0_461"/>
          <p:cNvSpPr txBox="1"/>
          <p:nvPr>
            <p:ph type="title"/>
          </p:nvPr>
        </p:nvSpPr>
        <p:spPr>
          <a:xfrm>
            <a:off x="69625" y="8103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spcBef>
                <a:spcPts val="0"/>
              </a:spcBef>
              <a:spcAft>
                <a:spcPts val="0"/>
              </a:spcAft>
              <a:buClr>
                <a:srgbClr val="000000"/>
              </a:buClr>
              <a:buSzPts val="3000"/>
              <a:buFont typeface="Arial"/>
              <a:buNone/>
            </a:pPr>
            <a:r>
              <a:rPr b="1" lang="en-GB" sz="2800" u="sng">
                <a:solidFill>
                  <a:srgbClr val="000000"/>
                </a:solidFill>
                <a:latin typeface="Tahoma"/>
                <a:ea typeface="Tahoma"/>
                <a:cs typeface="Tahoma"/>
                <a:sym typeface="Tahoma"/>
              </a:rPr>
              <a:t>Curriculum Coverage</a:t>
            </a:r>
            <a:endParaRPr b="1" sz="2800" u="sng">
              <a:solidFill>
                <a:srgbClr val="000000"/>
              </a:solidFill>
              <a:latin typeface="Tahoma"/>
              <a:ea typeface="Tahoma"/>
              <a:cs typeface="Tahoma"/>
              <a:sym typeface="Tahoma"/>
            </a:endParaRPr>
          </a:p>
          <a:p>
            <a:pPr indent="0" lvl="0" marL="0" rtl="0" algn="l">
              <a:spcBef>
                <a:spcPts val="0"/>
              </a:spcBef>
              <a:spcAft>
                <a:spcPts val="0"/>
              </a:spcAft>
              <a:buClr>
                <a:srgbClr val="000000"/>
              </a:buClr>
              <a:buSzPts val="2800"/>
              <a:buFont typeface="Arial"/>
              <a:buNone/>
            </a:pPr>
            <a:r>
              <a:rPr lang="en-GB" sz="2800">
                <a:solidFill>
                  <a:srgbClr val="000000"/>
                </a:solidFill>
                <a:latin typeface="Tahoma"/>
                <a:ea typeface="Tahoma"/>
                <a:cs typeface="Tahoma"/>
                <a:sym typeface="Tahoma"/>
              </a:rPr>
              <a:t>Year 3</a:t>
            </a:r>
            <a:endParaRPr sz="2800">
              <a:solidFill>
                <a:srgbClr val="000000"/>
              </a:solidFill>
              <a:latin typeface="Tahoma"/>
              <a:ea typeface="Tahoma"/>
              <a:cs typeface="Tahoma"/>
              <a:sym typeface="Tahoma"/>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323" name="Google Shape;323;g33a169195a2_0_461"/>
          <p:cNvSpPr txBox="1"/>
          <p:nvPr/>
        </p:nvSpPr>
        <p:spPr>
          <a:xfrm>
            <a:off x="94375" y="1557225"/>
            <a:ext cx="8777100" cy="323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2"/>
                </a:solidFill>
              </a:rPr>
              <a:t>Effective composition involves forming, articulating and communicating ideas, and then organising them coherently for a reader.  </a:t>
            </a:r>
            <a:endParaRPr sz="11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GB" sz="1800">
                <a:solidFill>
                  <a:schemeClr val="dk2"/>
                </a:solidFill>
              </a:rPr>
              <a:t>This requires clarity, awareness of the audience, purpose and context, and an increasingly wide knowledge of vocabulary and grammar.</a:t>
            </a:r>
            <a:endParaRPr sz="11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GB" sz="1800">
                <a:solidFill>
                  <a:schemeClr val="dk2"/>
                </a:solidFill>
              </a:rPr>
              <a:t>Writing down ideas fluently depends on effective transcription. </a:t>
            </a:r>
            <a:endParaRPr sz="11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GB" sz="1800">
                <a:solidFill>
                  <a:schemeClr val="dk2"/>
                </a:solidFill>
              </a:rPr>
              <a:t>Spelling quickly and accurately.</a:t>
            </a:r>
            <a:endParaRPr sz="11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GB" sz="1800">
                <a:solidFill>
                  <a:schemeClr val="dk2"/>
                </a:solidFill>
              </a:rPr>
              <a:t>Writing also depends on fluent, legible and, eventually, speedy handwriting.</a:t>
            </a:r>
            <a:endParaRPr sz="1100">
              <a:solidFill>
                <a:schemeClr val="dk2"/>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pic>
        <p:nvPicPr>
          <p:cNvPr id="329" name="Google Shape;329;g33a169195a2_0_470"/>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330" name="Google Shape;330;g33a169195a2_0_470"/>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331" name="Google Shape;331;g33a169195a2_0_470"/>
          <p:cNvSpPr txBox="1"/>
          <p:nvPr/>
        </p:nvSpPr>
        <p:spPr>
          <a:xfrm>
            <a:off x="0" y="666125"/>
            <a:ext cx="78648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800">
                <a:solidFill>
                  <a:schemeClr val="dk2"/>
                </a:solidFill>
                <a:latin typeface="Tahoma"/>
                <a:ea typeface="Tahoma"/>
                <a:cs typeface="Tahoma"/>
                <a:sym typeface="Tahoma"/>
              </a:rPr>
              <a:t>Expected standard for the end of year 3</a:t>
            </a:r>
            <a:endParaRPr b="1" sz="2800" u="sng">
              <a:solidFill>
                <a:schemeClr val="dk2"/>
              </a:solidFill>
              <a:latin typeface="Tahoma"/>
              <a:ea typeface="Tahoma"/>
              <a:cs typeface="Tahoma"/>
              <a:sym typeface="Tahoma"/>
            </a:endParaRPr>
          </a:p>
        </p:txBody>
      </p:sp>
      <p:sp>
        <p:nvSpPr>
          <p:cNvPr id="332" name="Google Shape;332;g33a169195a2_0_470"/>
          <p:cNvSpPr txBox="1"/>
          <p:nvPr/>
        </p:nvSpPr>
        <p:spPr>
          <a:xfrm>
            <a:off x="91650" y="1186625"/>
            <a:ext cx="8643300" cy="3731100"/>
          </a:xfrm>
          <a:prstGeom prst="rect">
            <a:avLst/>
          </a:prstGeom>
          <a:noFill/>
          <a:ln>
            <a:noFill/>
          </a:ln>
        </p:spPr>
        <p:txBody>
          <a:bodyPr anchorCtr="0" anchor="t" bIns="91425" lIns="91425" spcFirstLastPara="1" rIns="91425" wrap="square" tIns="91425">
            <a:spAutoFit/>
          </a:bodyPr>
          <a:lstStyle/>
          <a:p>
            <a:pPr indent="-342900" lvl="0" marL="457200" rtl="0" algn="l">
              <a:lnSpc>
                <a:spcPct val="80000"/>
              </a:lnSpc>
              <a:spcBef>
                <a:spcPts val="30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Use a wider range of prefixes and suffixes - un, dis, mis, re, pre</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Write for a range of purposes and audiences and develop an awareness of language and form  (writing for different purposes)</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Create settings, characters and plot</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Use speech </a:t>
            </a:r>
            <a:r>
              <a:rPr lang="en-GB" sz="1800">
                <a:solidFill>
                  <a:srgbClr val="495057"/>
                </a:solidFill>
                <a:highlight>
                  <a:srgbClr val="FFFFFF"/>
                </a:highlight>
                <a:latin typeface="Tahoma"/>
                <a:ea typeface="Tahoma"/>
                <a:cs typeface="Tahoma"/>
                <a:sym typeface="Tahoma"/>
              </a:rPr>
              <a:t>punctuation</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Use adverbs - often, quickly, very.</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Use prepositions - next to, underneath, with</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Use past and present tense  - ran, wander and begin to use other verb forms  - will go, have eaten.</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chemeClr val="lt1"/>
                </a:highlight>
                <a:latin typeface="Tahoma"/>
                <a:ea typeface="Tahoma"/>
                <a:cs typeface="Tahoma"/>
                <a:sym typeface="Tahoma"/>
              </a:rPr>
              <a:t>Increase the legibility, consistency and quality of handwriting  - diagonal and horizontal strokes. </a:t>
            </a:r>
            <a:endParaRPr sz="1800">
              <a:solidFill>
                <a:srgbClr val="495057"/>
              </a:solidFill>
              <a:highlight>
                <a:schemeClr val="lt1"/>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chemeClr val="lt1"/>
                </a:highlight>
                <a:latin typeface="Tahoma"/>
                <a:ea typeface="Tahoma"/>
                <a:cs typeface="Tahoma"/>
                <a:sym typeface="Tahoma"/>
              </a:rPr>
              <a:t>Spell words from the year 3 and 4 spelling list</a:t>
            </a:r>
            <a:endParaRPr sz="1800">
              <a:solidFill>
                <a:srgbClr val="495057"/>
              </a:solidFill>
              <a:highlight>
                <a:schemeClr val="lt1"/>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chemeClr val="lt1"/>
                </a:highlight>
                <a:latin typeface="Tahoma"/>
                <a:ea typeface="Tahoma"/>
                <a:cs typeface="Tahoma"/>
                <a:sym typeface="Tahoma"/>
              </a:rPr>
              <a:t>Evaluate and edit writing</a:t>
            </a:r>
            <a:endParaRPr sz="1800">
              <a:solidFill>
                <a:srgbClr val="495057"/>
              </a:solidFill>
              <a:highlight>
                <a:schemeClr val="lt1"/>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chemeClr val="lt1"/>
                </a:highlight>
                <a:latin typeface="Tahoma"/>
                <a:ea typeface="Tahoma"/>
                <a:cs typeface="Tahoma"/>
                <a:sym typeface="Tahoma"/>
              </a:rPr>
              <a:t>Use coordinating conjunctions and subordinating conjunctions - and, because, when, even, though</a:t>
            </a:r>
            <a:endParaRPr sz="1800">
              <a:solidFill>
                <a:srgbClr val="495057"/>
              </a:solidFill>
              <a:highlight>
                <a:srgbClr val="FFFFFF"/>
              </a:highlight>
              <a:latin typeface="Tahoma"/>
              <a:ea typeface="Tahoma"/>
              <a:cs typeface="Tahoma"/>
              <a:sym typeface="Tahoma"/>
            </a:endParaRPr>
          </a:p>
          <a:p>
            <a:pPr indent="-342900" lvl="0" marL="457200" rtl="0" algn="l">
              <a:lnSpc>
                <a:spcPct val="80000"/>
              </a:lnSpc>
              <a:spcBef>
                <a:spcPts val="0"/>
              </a:spcBef>
              <a:spcAft>
                <a:spcPts val="0"/>
              </a:spcAft>
              <a:buClr>
                <a:srgbClr val="495057"/>
              </a:buClr>
              <a:buSzPts val="1800"/>
              <a:buFont typeface="Tahoma"/>
              <a:buChar char="●"/>
            </a:pPr>
            <a:r>
              <a:rPr lang="en-GB" sz="1800">
                <a:solidFill>
                  <a:srgbClr val="495057"/>
                </a:solidFill>
                <a:highlight>
                  <a:srgbClr val="FFFFFF"/>
                </a:highlight>
                <a:latin typeface="Tahoma"/>
                <a:ea typeface="Tahoma"/>
                <a:cs typeface="Tahoma"/>
                <a:sym typeface="Tahoma"/>
              </a:rPr>
              <a:t>Use apostrophes for possession and commas in lists correctly. </a:t>
            </a:r>
            <a:endParaRPr sz="1800">
              <a:solidFill>
                <a:srgbClr val="495057"/>
              </a:solidFill>
              <a:highlight>
                <a:srgbClr val="FFFFFF"/>
              </a:highlight>
              <a:latin typeface="Tahoma"/>
              <a:ea typeface="Tahoma"/>
              <a:cs typeface="Tahoma"/>
              <a:sym typeface="Tahoma"/>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g33acad382fb_0_7"/>
          <p:cNvSpPr txBox="1"/>
          <p:nvPr>
            <p:ph type="title"/>
          </p:nvPr>
        </p:nvSpPr>
        <p:spPr>
          <a:xfrm>
            <a:off x="74650" y="118575"/>
            <a:ext cx="8826600" cy="602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spcBef>
                <a:spcPts val="0"/>
              </a:spcBef>
              <a:spcAft>
                <a:spcPts val="0"/>
              </a:spcAft>
              <a:buNone/>
            </a:pPr>
            <a:r>
              <a:t/>
            </a:r>
            <a:endParaRPr/>
          </a:p>
        </p:txBody>
      </p:sp>
      <p:sp>
        <p:nvSpPr>
          <p:cNvPr id="339" name="Google Shape;339;g33acad382fb_0_7"/>
          <p:cNvSpPr txBox="1"/>
          <p:nvPr/>
        </p:nvSpPr>
        <p:spPr>
          <a:xfrm>
            <a:off x="-444400" y="721275"/>
            <a:ext cx="52695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chemeClr val="dk2"/>
                </a:solidFill>
                <a:latin typeface="Calibri"/>
                <a:ea typeface="Calibri"/>
                <a:cs typeface="Calibri"/>
                <a:sym typeface="Calibri"/>
              </a:rPr>
              <a:t>Similes</a:t>
            </a:r>
            <a:r>
              <a:rPr b="1" lang="en-GB" sz="3000">
                <a:solidFill>
                  <a:schemeClr val="dk2"/>
                </a:solidFill>
                <a:latin typeface="Calibri"/>
                <a:ea typeface="Calibri"/>
                <a:cs typeface="Calibri"/>
                <a:sym typeface="Calibri"/>
              </a:rPr>
              <a:t> and Metaphors</a:t>
            </a:r>
            <a:endParaRPr b="1" sz="3000">
              <a:solidFill>
                <a:schemeClr val="dk2"/>
              </a:solidFill>
              <a:latin typeface="Calibri"/>
              <a:ea typeface="Calibri"/>
              <a:cs typeface="Calibri"/>
              <a:sym typeface="Calibri"/>
            </a:endParaRPr>
          </a:p>
        </p:txBody>
      </p:sp>
      <p:pic>
        <p:nvPicPr>
          <p:cNvPr id="340" name="Google Shape;340;g33acad382fb_0_7"/>
          <p:cNvPicPr preferRelativeResize="0"/>
          <p:nvPr/>
        </p:nvPicPr>
        <p:blipFill>
          <a:blip r:embed="rId3">
            <a:alphaModFix/>
          </a:blip>
          <a:stretch>
            <a:fillRect/>
          </a:stretch>
        </p:blipFill>
        <p:spPr>
          <a:xfrm>
            <a:off x="304252" y="1399925"/>
            <a:ext cx="4709026" cy="2796850"/>
          </a:xfrm>
          <a:prstGeom prst="rect">
            <a:avLst/>
          </a:prstGeom>
          <a:noFill/>
          <a:ln>
            <a:noFill/>
          </a:ln>
        </p:spPr>
      </p:pic>
      <p:pic>
        <p:nvPicPr>
          <p:cNvPr id="341" name="Google Shape;341;g33acad382fb_0_7"/>
          <p:cNvPicPr preferRelativeResize="0"/>
          <p:nvPr/>
        </p:nvPicPr>
        <p:blipFill>
          <a:blip r:embed="rId4">
            <a:alphaModFix/>
          </a:blip>
          <a:stretch>
            <a:fillRect/>
          </a:stretch>
        </p:blipFill>
        <p:spPr>
          <a:xfrm>
            <a:off x="5075328" y="1204000"/>
            <a:ext cx="3825922" cy="336788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g33acad382fb_0_0"/>
          <p:cNvSpPr txBox="1"/>
          <p:nvPr>
            <p:ph type="title"/>
          </p:nvPr>
        </p:nvSpPr>
        <p:spPr>
          <a:xfrm>
            <a:off x="74650" y="118575"/>
            <a:ext cx="8826600" cy="602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spcBef>
                <a:spcPts val="0"/>
              </a:spcBef>
              <a:spcAft>
                <a:spcPts val="0"/>
              </a:spcAft>
              <a:buNone/>
            </a:pPr>
            <a:r>
              <a:t/>
            </a:r>
            <a:endParaRPr/>
          </a:p>
        </p:txBody>
      </p:sp>
      <p:sp>
        <p:nvSpPr>
          <p:cNvPr id="348" name="Google Shape;348;g33acad382fb_0_0"/>
          <p:cNvSpPr txBox="1"/>
          <p:nvPr/>
        </p:nvSpPr>
        <p:spPr>
          <a:xfrm>
            <a:off x="-1396025" y="666900"/>
            <a:ext cx="52695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chemeClr val="dk2"/>
                </a:solidFill>
                <a:latin typeface="Calibri"/>
                <a:ea typeface="Calibri"/>
                <a:cs typeface="Calibri"/>
                <a:sym typeface="Calibri"/>
              </a:rPr>
              <a:t>Speech Marks</a:t>
            </a:r>
            <a:endParaRPr b="1" sz="3000">
              <a:solidFill>
                <a:schemeClr val="dk2"/>
              </a:solidFill>
              <a:latin typeface="Calibri"/>
              <a:ea typeface="Calibri"/>
              <a:cs typeface="Calibri"/>
              <a:sym typeface="Calibri"/>
            </a:endParaRPr>
          </a:p>
        </p:txBody>
      </p:sp>
      <p:pic>
        <p:nvPicPr>
          <p:cNvPr id="349" name="Google Shape;349;g33acad382fb_0_0"/>
          <p:cNvPicPr preferRelativeResize="0"/>
          <p:nvPr/>
        </p:nvPicPr>
        <p:blipFill>
          <a:blip r:embed="rId3">
            <a:alphaModFix/>
          </a:blip>
          <a:stretch>
            <a:fillRect/>
          </a:stretch>
        </p:blipFill>
        <p:spPr>
          <a:xfrm>
            <a:off x="74650" y="1221975"/>
            <a:ext cx="4181675" cy="1079400"/>
          </a:xfrm>
          <a:prstGeom prst="rect">
            <a:avLst/>
          </a:prstGeom>
          <a:noFill/>
          <a:ln>
            <a:noFill/>
          </a:ln>
        </p:spPr>
      </p:pic>
      <p:pic>
        <p:nvPicPr>
          <p:cNvPr id="350" name="Google Shape;350;g33acad382fb_0_0"/>
          <p:cNvPicPr preferRelativeResize="0"/>
          <p:nvPr/>
        </p:nvPicPr>
        <p:blipFill>
          <a:blip r:embed="rId4">
            <a:alphaModFix/>
          </a:blip>
          <a:stretch>
            <a:fillRect/>
          </a:stretch>
        </p:blipFill>
        <p:spPr>
          <a:xfrm>
            <a:off x="1720650" y="2301379"/>
            <a:ext cx="4564375" cy="1418268"/>
          </a:xfrm>
          <a:prstGeom prst="rect">
            <a:avLst/>
          </a:prstGeom>
          <a:noFill/>
          <a:ln>
            <a:noFill/>
          </a:ln>
        </p:spPr>
      </p:pic>
      <p:pic>
        <p:nvPicPr>
          <p:cNvPr id="351" name="Google Shape;351;g33acad382fb_0_0"/>
          <p:cNvPicPr preferRelativeResize="0"/>
          <p:nvPr/>
        </p:nvPicPr>
        <p:blipFill>
          <a:blip r:embed="rId5">
            <a:alphaModFix/>
          </a:blip>
          <a:stretch>
            <a:fillRect/>
          </a:stretch>
        </p:blipFill>
        <p:spPr>
          <a:xfrm>
            <a:off x="4572000" y="3772743"/>
            <a:ext cx="4181675" cy="128778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pic>
        <p:nvPicPr>
          <p:cNvPr id="357" name="Google Shape;357;g33a169195a2_0_552"/>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358" name="Google Shape;358;g33a169195a2_0_552"/>
          <p:cNvSpPr txBox="1"/>
          <p:nvPr>
            <p:ph type="title"/>
          </p:nvPr>
        </p:nvSpPr>
        <p:spPr>
          <a:xfrm>
            <a:off x="106500" y="2680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pic>
        <p:nvPicPr>
          <p:cNvPr id="359" name="Google Shape;359;g33a169195a2_0_552"/>
          <p:cNvPicPr preferRelativeResize="0"/>
          <p:nvPr/>
        </p:nvPicPr>
        <p:blipFill>
          <a:blip r:embed="rId4">
            <a:alphaModFix/>
          </a:blip>
          <a:stretch>
            <a:fillRect/>
          </a:stretch>
        </p:blipFill>
        <p:spPr>
          <a:xfrm>
            <a:off x="1225100" y="571750"/>
            <a:ext cx="6693799" cy="46634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pic>
        <p:nvPicPr>
          <p:cNvPr id="365" name="Google Shape;365;g33a169195a2_0_562"/>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366" name="Google Shape;366;g33a169195a2_0_562"/>
          <p:cNvSpPr txBox="1"/>
          <p:nvPr>
            <p:ph type="title"/>
          </p:nvPr>
        </p:nvSpPr>
        <p:spPr>
          <a:xfrm>
            <a:off x="106500" y="2680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pic>
        <p:nvPicPr>
          <p:cNvPr id="367" name="Google Shape;367;g33a169195a2_0_562"/>
          <p:cNvPicPr preferRelativeResize="0"/>
          <p:nvPr/>
        </p:nvPicPr>
        <p:blipFill rotWithShape="1">
          <a:blip r:embed="rId4">
            <a:alphaModFix/>
          </a:blip>
          <a:srcRect b="0" l="0" r="0" t="0"/>
          <a:stretch/>
        </p:blipFill>
        <p:spPr>
          <a:xfrm>
            <a:off x="0" y="57250"/>
            <a:ext cx="5404175" cy="5029000"/>
          </a:xfrm>
          <a:prstGeom prst="rect">
            <a:avLst/>
          </a:prstGeom>
          <a:noFill/>
          <a:ln>
            <a:noFill/>
          </a:ln>
        </p:spPr>
      </p:pic>
      <p:pic>
        <p:nvPicPr>
          <p:cNvPr id="368" name="Google Shape;368;g33a169195a2_0_562"/>
          <p:cNvPicPr preferRelativeResize="0"/>
          <p:nvPr/>
        </p:nvPicPr>
        <p:blipFill rotWithShape="1">
          <a:blip r:embed="rId5">
            <a:alphaModFix/>
          </a:blip>
          <a:srcRect b="0" l="0" r="0" t="0"/>
          <a:stretch/>
        </p:blipFill>
        <p:spPr>
          <a:xfrm>
            <a:off x="5514275" y="654200"/>
            <a:ext cx="2932400" cy="383510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pic>
        <p:nvPicPr>
          <p:cNvPr id="374" name="Google Shape;374;g30178605405367ac_80"/>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375" name="Google Shape;375;g30178605405367ac_80"/>
          <p:cNvPicPr preferRelativeResize="0"/>
          <p:nvPr/>
        </p:nvPicPr>
        <p:blipFill rotWithShape="1">
          <a:blip r:embed="rId4">
            <a:alphaModFix/>
          </a:blip>
          <a:srcRect b="0" l="0" r="0" t="0"/>
          <a:stretch/>
        </p:blipFill>
        <p:spPr>
          <a:xfrm>
            <a:off x="6855517" y="4404788"/>
            <a:ext cx="1633056" cy="666113"/>
          </a:xfrm>
          <a:prstGeom prst="rect">
            <a:avLst/>
          </a:prstGeom>
          <a:noFill/>
          <a:ln>
            <a:noFill/>
          </a:ln>
        </p:spPr>
      </p:pic>
      <p:sp>
        <p:nvSpPr>
          <p:cNvPr id="376" name="Google Shape;376;g30178605405367ac_80"/>
          <p:cNvSpPr txBox="1"/>
          <p:nvPr>
            <p:ph type="title"/>
          </p:nvPr>
        </p:nvSpPr>
        <p:spPr>
          <a:xfrm>
            <a:off x="51050" y="27527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377" name="Google Shape;377;g30178605405367ac_80"/>
          <p:cNvSpPr txBox="1"/>
          <p:nvPr/>
        </p:nvSpPr>
        <p:spPr>
          <a:xfrm>
            <a:off x="158700" y="877975"/>
            <a:ext cx="8826600" cy="3774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i="0" lang="en-GB" sz="3100" u="sng" cap="none" strike="noStrike">
                <a:solidFill>
                  <a:srgbClr val="000000"/>
                </a:solidFill>
                <a:latin typeface="Tahoma"/>
                <a:ea typeface="Tahoma"/>
                <a:cs typeface="Tahoma"/>
                <a:sym typeface="Tahoma"/>
              </a:rPr>
              <a:t>How do we teach writing?</a:t>
            </a:r>
            <a:endParaRPr b="1" i="0" sz="3100" u="sng" cap="none" strike="noStrike">
              <a:solidFill>
                <a:srgbClr val="000000"/>
              </a:solidFill>
              <a:latin typeface="Tahoma"/>
              <a:ea typeface="Tahoma"/>
              <a:cs typeface="Tahoma"/>
              <a:sym typeface="Tahoma"/>
            </a:endParaRPr>
          </a:p>
          <a:p>
            <a:pPr indent="0" lvl="0" marL="114300" marR="0" rtl="0" algn="l">
              <a:lnSpc>
                <a:spcPct val="115000"/>
              </a:lnSpc>
              <a:spcBef>
                <a:spcPts val="400"/>
              </a:spcBef>
              <a:spcAft>
                <a:spcPts val="0"/>
              </a:spcAft>
              <a:buClr>
                <a:srgbClr val="000000"/>
              </a:buClr>
              <a:buSzPts val="2000"/>
              <a:buFont typeface="Arial"/>
              <a:buNone/>
            </a:pPr>
            <a:r>
              <a:t/>
            </a:r>
            <a:endParaRPr b="0" i="0" sz="2000" u="sng" cap="none" strike="noStrike">
              <a:solidFill>
                <a:srgbClr val="000000"/>
              </a:solidFill>
              <a:latin typeface="Arial"/>
              <a:ea typeface="Arial"/>
              <a:cs typeface="Arial"/>
              <a:sym typeface="Arial"/>
            </a:endParaRPr>
          </a:p>
          <a:p>
            <a:pPr indent="0" lvl="0" marL="114300" marR="0" rtl="0" algn="l">
              <a:lnSpc>
                <a:spcPct val="115000"/>
              </a:lnSpc>
              <a:spcBef>
                <a:spcPts val="400"/>
              </a:spcBef>
              <a:spcAft>
                <a:spcPts val="0"/>
              </a:spcAft>
              <a:buClr>
                <a:srgbClr val="000000"/>
              </a:buClr>
              <a:buSzPts val="2100"/>
              <a:buFont typeface="Arial"/>
              <a:buNone/>
            </a:pPr>
            <a:r>
              <a:rPr b="0" i="0" lang="en-GB" sz="2100" u="sng" cap="none" strike="noStrike">
                <a:solidFill>
                  <a:srgbClr val="000000"/>
                </a:solidFill>
                <a:latin typeface="Arial"/>
                <a:ea typeface="Arial"/>
                <a:cs typeface="Arial"/>
                <a:sym typeface="Arial"/>
              </a:rPr>
              <a:t>Imitation:</a:t>
            </a:r>
            <a:r>
              <a:rPr b="0" i="0" lang="en-GB" sz="2100" u="none" cap="none" strike="noStrike">
                <a:solidFill>
                  <a:srgbClr val="000000"/>
                </a:solidFill>
                <a:latin typeface="Arial"/>
                <a:ea typeface="Arial"/>
                <a:cs typeface="Arial"/>
                <a:sym typeface="Arial"/>
              </a:rPr>
              <a:t> We spend time learning a familiar text to internalise language and identify the structure of the writing - this is our Power of Reading Text!</a:t>
            </a:r>
            <a:endParaRPr b="0" i="0" sz="2100" u="none" cap="none" strike="noStrike">
              <a:solidFill>
                <a:srgbClr val="000000"/>
              </a:solidFill>
              <a:latin typeface="Arial"/>
              <a:ea typeface="Arial"/>
              <a:cs typeface="Arial"/>
              <a:sym typeface="Arial"/>
            </a:endParaRPr>
          </a:p>
          <a:p>
            <a:pPr indent="0" lvl="0" marL="114300" marR="0" rtl="0" algn="l">
              <a:lnSpc>
                <a:spcPct val="115000"/>
              </a:lnSpc>
              <a:spcBef>
                <a:spcPts val="400"/>
              </a:spcBef>
              <a:spcAft>
                <a:spcPts val="0"/>
              </a:spcAft>
              <a:buClr>
                <a:srgbClr val="000000"/>
              </a:buClr>
              <a:buSzPts val="2100"/>
              <a:buFont typeface="Arial"/>
              <a:buNone/>
            </a:pPr>
            <a:r>
              <a:rPr b="0" i="0" lang="en-GB" sz="2100" u="sng" cap="none" strike="noStrike">
                <a:solidFill>
                  <a:srgbClr val="000000"/>
                </a:solidFill>
                <a:latin typeface="Arial"/>
                <a:ea typeface="Arial"/>
                <a:cs typeface="Arial"/>
                <a:sym typeface="Arial"/>
              </a:rPr>
              <a:t>Innovation:</a:t>
            </a:r>
            <a:r>
              <a:rPr b="0" i="0" lang="en-GB" sz="2100" u="none" cap="none" strike="noStrike">
                <a:solidFill>
                  <a:srgbClr val="000000"/>
                </a:solidFill>
                <a:latin typeface="Arial"/>
                <a:ea typeface="Arial"/>
                <a:cs typeface="Arial"/>
                <a:sym typeface="Arial"/>
              </a:rPr>
              <a:t> We will change the familiar text using shared ideas followed by planning and writing it together to create a purposeful piece of writing</a:t>
            </a:r>
            <a:endParaRPr b="0" i="0" sz="2100" u="none" cap="none" strike="noStrike">
              <a:solidFill>
                <a:srgbClr val="000000"/>
              </a:solidFill>
              <a:latin typeface="Arial"/>
              <a:ea typeface="Arial"/>
              <a:cs typeface="Arial"/>
              <a:sym typeface="Arial"/>
            </a:endParaRPr>
          </a:p>
          <a:p>
            <a:pPr indent="0" lvl="0" marL="114300" marR="0" rtl="0" algn="l">
              <a:lnSpc>
                <a:spcPct val="115000"/>
              </a:lnSpc>
              <a:spcBef>
                <a:spcPts val="400"/>
              </a:spcBef>
              <a:spcAft>
                <a:spcPts val="0"/>
              </a:spcAft>
              <a:buClr>
                <a:srgbClr val="000000"/>
              </a:buClr>
              <a:buSzPts val="2100"/>
              <a:buFont typeface="Arial"/>
              <a:buNone/>
            </a:pPr>
            <a:r>
              <a:rPr b="0" i="0" lang="en-GB" sz="2100" u="sng" cap="none" strike="noStrike">
                <a:solidFill>
                  <a:srgbClr val="000000"/>
                </a:solidFill>
                <a:latin typeface="Arial"/>
                <a:ea typeface="Arial"/>
                <a:cs typeface="Arial"/>
                <a:sym typeface="Arial"/>
              </a:rPr>
              <a:t>Independent Application:</a:t>
            </a:r>
            <a:r>
              <a:rPr b="0" i="0" lang="en-GB" sz="2100" u="none" cap="none" strike="noStrike">
                <a:solidFill>
                  <a:srgbClr val="000000"/>
                </a:solidFill>
                <a:latin typeface="Arial"/>
                <a:ea typeface="Arial"/>
                <a:cs typeface="Arial"/>
                <a:sym typeface="Arial"/>
              </a:rPr>
              <a:t> The children use their own ideas to plan and write independently</a:t>
            </a:r>
            <a:endParaRPr b="0" i="1" sz="3200" u="none" cap="none" strike="noStrike">
              <a:solidFill>
                <a:srgbClr val="000000"/>
              </a:solidFill>
              <a:latin typeface="Tahoma"/>
              <a:ea typeface="Tahoma"/>
              <a:cs typeface="Tahoma"/>
              <a:sym typeface="Tahoma"/>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pic>
        <p:nvPicPr>
          <p:cNvPr id="382" name="Google Shape;382;g33a169195a2_0_126"/>
          <p:cNvPicPr preferRelativeResize="0"/>
          <p:nvPr/>
        </p:nvPicPr>
        <p:blipFill>
          <a:blip r:embed="rId3">
            <a:alphaModFix/>
          </a:blip>
          <a:stretch>
            <a:fillRect/>
          </a:stretch>
        </p:blipFill>
        <p:spPr>
          <a:xfrm>
            <a:off x="152400" y="152400"/>
            <a:ext cx="828675" cy="838200"/>
          </a:xfrm>
          <a:prstGeom prst="rect">
            <a:avLst/>
          </a:prstGeom>
          <a:noFill/>
          <a:ln>
            <a:noFill/>
          </a:ln>
        </p:spPr>
      </p:pic>
      <p:sp>
        <p:nvSpPr>
          <p:cNvPr id="383" name="Google Shape;383;g33a169195a2_0_126"/>
          <p:cNvSpPr/>
          <p:nvPr/>
        </p:nvSpPr>
        <p:spPr>
          <a:xfrm>
            <a:off x="128750" y="1098225"/>
            <a:ext cx="2329500" cy="20481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rPr b="1" lang="en-GB" sz="1100"/>
              <a:t>Hook/Stimulus</a:t>
            </a:r>
            <a:endParaRPr b="1" sz="1100"/>
          </a:p>
          <a:p>
            <a:pPr indent="0" lvl="0" marL="0" rtl="0" algn="ctr">
              <a:spcBef>
                <a:spcPts val="0"/>
              </a:spcBef>
              <a:spcAft>
                <a:spcPts val="0"/>
              </a:spcAft>
              <a:buNone/>
            </a:pPr>
            <a:r>
              <a:rPr b="1" lang="en-GB" sz="1100"/>
              <a:t>Introduction of Learning Journey</a:t>
            </a:r>
            <a:endParaRPr sz="1100"/>
          </a:p>
          <a:p>
            <a:pPr indent="0" lvl="0" marL="0" rtl="0" algn="ctr">
              <a:spcBef>
                <a:spcPts val="0"/>
              </a:spcBef>
              <a:spcAft>
                <a:spcPts val="0"/>
              </a:spcAft>
              <a:buNone/>
            </a:pPr>
            <a:r>
              <a:rPr lang="en-GB" sz="1100"/>
              <a:t>LO’s for the unit (to include key skills)</a:t>
            </a:r>
            <a:endParaRPr i="1" sz="1100"/>
          </a:p>
          <a:p>
            <a:pPr indent="0" lvl="0" marL="0" rtl="0" algn="ctr">
              <a:spcBef>
                <a:spcPts val="0"/>
              </a:spcBef>
              <a:spcAft>
                <a:spcPts val="0"/>
              </a:spcAft>
              <a:buNone/>
            </a:pPr>
            <a:r>
              <a:t/>
            </a:r>
            <a:endParaRPr i="1" sz="1100"/>
          </a:p>
          <a:p>
            <a:pPr indent="0" lvl="0" marL="0" rtl="0" algn="ctr">
              <a:spcBef>
                <a:spcPts val="0"/>
              </a:spcBef>
              <a:spcAft>
                <a:spcPts val="0"/>
              </a:spcAft>
              <a:buNone/>
            </a:pPr>
            <a:r>
              <a:rPr i="1" lang="en-GB" sz="1100"/>
              <a:t>Vocabulary and connections developed. </a:t>
            </a:r>
            <a:endParaRPr i="1" sz="11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
        <p:nvSpPr>
          <p:cNvPr id="384" name="Google Shape;384;g33a169195a2_0_126"/>
          <p:cNvSpPr/>
          <p:nvPr/>
        </p:nvSpPr>
        <p:spPr>
          <a:xfrm>
            <a:off x="2611538" y="583950"/>
            <a:ext cx="2456100" cy="14742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Introduction of first skill</a:t>
            </a:r>
            <a:endParaRPr b="1" sz="1100"/>
          </a:p>
          <a:p>
            <a:pPr indent="0" lvl="0" marL="0" rtl="0" algn="ctr">
              <a:spcBef>
                <a:spcPts val="0"/>
              </a:spcBef>
              <a:spcAft>
                <a:spcPts val="0"/>
              </a:spcAft>
              <a:buNone/>
            </a:pPr>
            <a:r>
              <a:rPr lang="en-GB" sz="1100"/>
              <a:t>(grammar and punctuation) </a:t>
            </a:r>
            <a:endParaRPr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Short piece of writing linked to POR text.</a:t>
            </a:r>
            <a:endParaRPr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Steps to Success clear and modelled.</a:t>
            </a:r>
            <a:endParaRPr sz="1100"/>
          </a:p>
        </p:txBody>
      </p:sp>
      <p:sp>
        <p:nvSpPr>
          <p:cNvPr id="385" name="Google Shape;385;g33a169195a2_0_126"/>
          <p:cNvSpPr/>
          <p:nvPr/>
        </p:nvSpPr>
        <p:spPr>
          <a:xfrm>
            <a:off x="2611550" y="2156075"/>
            <a:ext cx="1947600" cy="6234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100"/>
              <a:t>Draw out key features of texts and model</a:t>
            </a:r>
            <a:endParaRPr sz="1100"/>
          </a:p>
        </p:txBody>
      </p:sp>
      <p:sp>
        <p:nvSpPr>
          <p:cNvPr id="386" name="Google Shape;386;g33a169195a2_0_126"/>
          <p:cNvSpPr/>
          <p:nvPr/>
        </p:nvSpPr>
        <p:spPr>
          <a:xfrm>
            <a:off x="5220950" y="569375"/>
            <a:ext cx="3848400" cy="15948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Introduction of second skill</a:t>
            </a:r>
            <a:endParaRPr b="1" sz="1100"/>
          </a:p>
          <a:p>
            <a:pPr indent="0" lvl="0" marL="0" rtl="0" algn="ctr">
              <a:spcBef>
                <a:spcPts val="0"/>
              </a:spcBef>
              <a:spcAft>
                <a:spcPts val="0"/>
              </a:spcAft>
              <a:buNone/>
            </a:pPr>
            <a:r>
              <a:rPr lang="en-GB" sz="1100"/>
              <a:t>Language focus - using and applying. </a:t>
            </a:r>
            <a:endParaRPr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Talk for writing / Oracy skills </a:t>
            </a:r>
            <a:endParaRPr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solidFill>
                  <a:schemeClr val="dk1"/>
                </a:solidFill>
              </a:rPr>
              <a:t>Writing opportunity linked to POR text - </a:t>
            </a:r>
            <a:r>
              <a:rPr i="1" lang="en-GB" sz="1100">
                <a:solidFill>
                  <a:schemeClr val="dk1"/>
                </a:solidFill>
              </a:rPr>
              <a:t>group writing/ questions to characters, hot seating.</a:t>
            </a:r>
            <a:endParaRPr i="1"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solidFill>
                  <a:schemeClr val="dk1"/>
                </a:solidFill>
              </a:rPr>
              <a:t>Steps to Success clear and modelled.</a:t>
            </a:r>
            <a:r>
              <a:rPr lang="en-GB" sz="1100"/>
              <a:t> </a:t>
            </a:r>
            <a:endParaRPr sz="1100"/>
          </a:p>
        </p:txBody>
      </p:sp>
      <p:sp>
        <p:nvSpPr>
          <p:cNvPr id="387" name="Google Shape;387;g33a169195a2_0_126"/>
          <p:cNvSpPr/>
          <p:nvPr/>
        </p:nvSpPr>
        <p:spPr>
          <a:xfrm>
            <a:off x="7121725" y="2309813"/>
            <a:ext cx="1947600" cy="14742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Consolidation of language / grammar skills</a:t>
            </a:r>
            <a:endParaRPr b="1" sz="1100"/>
          </a:p>
          <a:p>
            <a:pPr indent="0" lvl="0" marL="0" rtl="0" algn="ctr">
              <a:spcBef>
                <a:spcPts val="0"/>
              </a:spcBef>
              <a:spcAft>
                <a:spcPts val="0"/>
              </a:spcAft>
              <a:buNone/>
            </a:pPr>
            <a:r>
              <a:t/>
            </a:r>
            <a:endParaRPr sz="1100"/>
          </a:p>
          <a:p>
            <a:pPr indent="0" lvl="0" marL="0" rtl="0" algn="ctr">
              <a:spcBef>
                <a:spcPts val="0"/>
              </a:spcBef>
              <a:spcAft>
                <a:spcPts val="0"/>
              </a:spcAft>
              <a:buNone/>
            </a:pPr>
            <a:r>
              <a:rPr i="1" lang="en-GB" sz="1100"/>
              <a:t>Character /short extract / point of view.</a:t>
            </a:r>
            <a:endParaRPr i="1"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solidFill>
                  <a:schemeClr val="dk1"/>
                </a:solidFill>
              </a:rPr>
              <a:t>Steps to Success clear and modelled.</a:t>
            </a:r>
            <a:endParaRPr sz="1100"/>
          </a:p>
        </p:txBody>
      </p:sp>
      <p:sp>
        <p:nvSpPr>
          <p:cNvPr id="388" name="Google Shape;388;g33a169195a2_0_126"/>
          <p:cNvSpPr/>
          <p:nvPr/>
        </p:nvSpPr>
        <p:spPr>
          <a:xfrm>
            <a:off x="7121725" y="3929675"/>
            <a:ext cx="1947600" cy="11301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Short plan and write</a:t>
            </a:r>
            <a:endParaRPr b="1"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Plan modelled and key features highlighted.</a:t>
            </a:r>
            <a:endParaRPr sz="1100"/>
          </a:p>
          <a:p>
            <a:pPr indent="0" lvl="0" marL="0" rtl="0" algn="ctr">
              <a:spcBef>
                <a:spcPts val="0"/>
              </a:spcBef>
              <a:spcAft>
                <a:spcPts val="0"/>
              </a:spcAft>
              <a:buNone/>
            </a:pPr>
            <a:r>
              <a:t/>
            </a:r>
            <a:endParaRPr sz="1100"/>
          </a:p>
        </p:txBody>
      </p:sp>
      <p:sp>
        <p:nvSpPr>
          <p:cNvPr id="389" name="Google Shape;389;g33a169195a2_0_126"/>
          <p:cNvSpPr/>
          <p:nvPr/>
        </p:nvSpPr>
        <p:spPr>
          <a:xfrm>
            <a:off x="128750" y="3297000"/>
            <a:ext cx="3058500" cy="1687500"/>
          </a:xfrm>
          <a:prstGeom prst="rect">
            <a:avLst/>
          </a:prstGeom>
          <a:solidFill>
            <a:schemeClr val="lt2"/>
          </a:solidFill>
          <a:ln cap="flat" cmpd="sng" w="19050">
            <a:solidFill>
              <a:srgbClr val="351C75"/>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Throughout week</a:t>
            </a:r>
            <a:endParaRPr b="1" sz="1100"/>
          </a:p>
          <a:p>
            <a:pPr indent="0" lvl="0" marL="0" rtl="0" algn="l">
              <a:spcBef>
                <a:spcPts val="0"/>
              </a:spcBef>
              <a:spcAft>
                <a:spcPts val="0"/>
              </a:spcAft>
              <a:buNone/>
            </a:pPr>
            <a:r>
              <a:rPr lang="en-GB" sz="1100"/>
              <a:t>Spellings addressed through marking and opportunities given to improve.</a:t>
            </a:r>
            <a:endParaRPr sz="1100"/>
          </a:p>
          <a:p>
            <a:pPr indent="0" lvl="0" marL="0" rtl="0" algn="l">
              <a:spcBef>
                <a:spcPts val="0"/>
              </a:spcBef>
              <a:spcAft>
                <a:spcPts val="0"/>
              </a:spcAft>
              <a:buNone/>
            </a:pPr>
            <a:r>
              <a:t/>
            </a:r>
            <a:endParaRPr sz="1100"/>
          </a:p>
          <a:p>
            <a:pPr indent="0" lvl="0" marL="0" rtl="0" algn="ctr">
              <a:spcBef>
                <a:spcPts val="0"/>
              </a:spcBef>
              <a:spcAft>
                <a:spcPts val="0"/>
              </a:spcAft>
              <a:buNone/>
            </a:pPr>
            <a:r>
              <a:rPr lang="en-GB" sz="1100"/>
              <a:t>Working wall to have ‘real time’ modelled writes/ vocabulary on. </a:t>
            </a:r>
            <a:endParaRPr sz="1100"/>
          </a:p>
          <a:p>
            <a:pPr indent="0" lvl="0" marL="0" rtl="0" algn="l">
              <a:spcBef>
                <a:spcPts val="0"/>
              </a:spcBef>
              <a:spcAft>
                <a:spcPts val="0"/>
              </a:spcAft>
              <a:buNone/>
            </a:pPr>
            <a:r>
              <a:t/>
            </a:r>
            <a:endParaRPr sz="1100"/>
          </a:p>
          <a:p>
            <a:pPr indent="0" lvl="0" marL="0" rtl="0" algn="ctr">
              <a:spcBef>
                <a:spcPts val="0"/>
              </a:spcBef>
              <a:spcAft>
                <a:spcPts val="0"/>
              </a:spcAft>
              <a:buNone/>
            </a:pPr>
            <a:r>
              <a:rPr lang="en-GB" sz="1100"/>
              <a:t>Oracy opportunities</a:t>
            </a:r>
            <a:endParaRPr sz="1100"/>
          </a:p>
          <a:p>
            <a:pPr indent="0" lvl="0" marL="0" rtl="0" algn="ctr">
              <a:spcBef>
                <a:spcPts val="0"/>
              </a:spcBef>
              <a:spcAft>
                <a:spcPts val="0"/>
              </a:spcAft>
              <a:buNone/>
            </a:pPr>
            <a:r>
              <a:rPr lang="en-GB" sz="1100"/>
              <a:t>Development of vocabulary </a:t>
            </a:r>
            <a:endParaRPr sz="1100"/>
          </a:p>
        </p:txBody>
      </p:sp>
      <p:sp>
        <p:nvSpPr>
          <p:cNvPr id="390" name="Google Shape;390;g33a169195a2_0_126"/>
          <p:cNvSpPr/>
          <p:nvPr/>
        </p:nvSpPr>
        <p:spPr>
          <a:xfrm>
            <a:off x="3327125" y="3512250"/>
            <a:ext cx="3314400" cy="1052400"/>
          </a:xfrm>
          <a:prstGeom prst="rect">
            <a:avLst/>
          </a:prstGeom>
          <a:solidFill>
            <a:schemeClr val="lt2"/>
          </a:solidFill>
          <a:ln cap="flat" cmpd="sng" w="19050">
            <a:solidFill>
              <a:srgbClr val="351C75"/>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Remember</a:t>
            </a:r>
            <a:endParaRPr b="1" sz="1100"/>
          </a:p>
          <a:p>
            <a:pPr indent="0" lvl="0" marL="0" rtl="0" algn="ctr">
              <a:spcBef>
                <a:spcPts val="0"/>
              </a:spcBef>
              <a:spcAft>
                <a:spcPts val="0"/>
              </a:spcAft>
              <a:buNone/>
            </a:pPr>
            <a:r>
              <a:rPr lang="en-GB" sz="1100"/>
              <a:t>Sentence stems</a:t>
            </a:r>
            <a:endParaRPr sz="1100"/>
          </a:p>
          <a:p>
            <a:pPr indent="0" lvl="0" marL="0" rtl="0" algn="ctr">
              <a:spcBef>
                <a:spcPts val="0"/>
              </a:spcBef>
              <a:spcAft>
                <a:spcPts val="0"/>
              </a:spcAft>
              <a:buNone/>
            </a:pPr>
            <a:r>
              <a:rPr lang="en-GB" sz="1100"/>
              <a:t>Word mats</a:t>
            </a:r>
            <a:endParaRPr sz="1100"/>
          </a:p>
          <a:p>
            <a:pPr indent="0" lvl="0" marL="0" rtl="0" algn="ctr">
              <a:spcBef>
                <a:spcPts val="0"/>
              </a:spcBef>
              <a:spcAft>
                <a:spcPts val="0"/>
              </a:spcAft>
              <a:buNone/>
            </a:pPr>
            <a:r>
              <a:rPr lang="en-GB" sz="1100"/>
              <a:t>Modelling in ALL lessons</a:t>
            </a:r>
            <a:endParaRPr sz="1100"/>
          </a:p>
          <a:p>
            <a:pPr indent="0" lvl="0" marL="0" rtl="0" algn="ctr">
              <a:spcBef>
                <a:spcPts val="0"/>
              </a:spcBef>
              <a:spcAft>
                <a:spcPts val="0"/>
              </a:spcAft>
              <a:buNone/>
            </a:pPr>
            <a:r>
              <a:rPr lang="en-GB" sz="1100"/>
              <a:t>Address misconceptions and plan this in to input.</a:t>
            </a:r>
            <a:endParaRPr sz="1100"/>
          </a:p>
          <a:p>
            <a:pPr indent="0" lvl="0" marL="0" rtl="0" algn="ctr">
              <a:spcBef>
                <a:spcPts val="0"/>
              </a:spcBef>
              <a:spcAft>
                <a:spcPts val="0"/>
              </a:spcAft>
              <a:buNone/>
            </a:pPr>
            <a:r>
              <a:rPr lang="en-GB" sz="1100"/>
              <a:t>Live feedback - mark in the moment</a:t>
            </a:r>
            <a:endParaRPr sz="1100"/>
          </a:p>
        </p:txBody>
      </p:sp>
      <p:sp>
        <p:nvSpPr>
          <p:cNvPr id="391" name="Google Shape;391;g33a169195a2_0_126"/>
          <p:cNvSpPr txBox="1"/>
          <p:nvPr/>
        </p:nvSpPr>
        <p:spPr>
          <a:xfrm>
            <a:off x="3391675" y="0"/>
            <a:ext cx="2636400" cy="419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a:solidFill>
                  <a:srgbClr val="674EA7"/>
                </a:solidFill>
              </a:rPr>
              <a:t>Walton Oak Writing Journey Key Stage 1</a:t>
            </a:r>
            <a:endParaRPr b="1">
              <a:solidFill>
                <a:srgbClr val="674EA7"/>
              </a:solidFill>
            </a:endParaRPr>
          </a:p>
        </p:txBody>
      </p:sp>
      <p:sp>
        <p:nvSpPr>
          <p:cNvPr id="392" name="Google Shape;392;g33a169195a2_0_126"/>
          <p:cNvSpPr/>
          <p:nvPr/>
        </p:nvSpPr>
        <p:spPr>
          <a:xfrm>
            <a:off x="2347925" y="229707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3" name="Google Shape;393;g33a169195a2_0_126"/>
          <p:cNvSpPr/>
          <p:nvPr/>
        </p:nvSpPr>
        <p:spPr>
          <a:xfrm>
            <a:off x="2347925" y="145952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4" name="Google Shape;394;g33a169195a2_0_126"/>
          <p:cNvSpPr/>
          <p:nvPr/>
        </p:nvSpPr>
        <p:spPr>
          <a:xfrm>
            <a:off x="4976975" y="153657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5" name="Google Shape;395;g33a169195a2_0_126"/>
          <p:cNvSpPr/>
          <p:nvPr/>
        </p:nvSpPr>
        <p:spPr>
          <a:xfrm rot="5400000">
            <a:off x="8477525" y="195157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6" name="Google Shape;396;g33a169195a2_0_126"/>
          <p:cNvSpPr/>
          <p:nvPr/>
        </p:nvSpPr>
        <p:spPr>
          <a:xfrm rot="5400000">
            <a:off x="8543850" y="361042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pic>
        <p:nvPicPr>
          <p:cNvPr id="401" name="Google Shape;401;g33a169195a2_0_195"/>
          <p:cNvPicPr preferRelativeResize="0"/>
          <p:nvPr/>
        </p:nvPicPr>
        <p:blipFill>
          <a:blip r:embed="rId3">
            <a:alphaModFix/>
          </a:blip>
          <a:stretch>
            <a:fillRect/>
          </a:stretch>
        </p:blipFill>
        <p:spPr>
          <a:xfrm>
            <a:off x="152400" y="152400"/>
            <a:ext cx="828675" cy="838200"/>
          </a:xfrm>
          <a:prstGeom prst="rect">
            <a:avLst/>
          </a:prstGeom>
          <a:noFill/>
          <a:ln>
            <a:noFill/>
          </a:ln>
        </p:spPr>
      </p:pic>
      <p:sp>
        <p:nvSpPr>
          <p:cNvPr id="402" name="Google Shape;402;g33a169195a2_0_195"/>
          <p:cNvSpPr/>
          <p:nvPr/>
        </p:nvSpPr>
        <p:spPr>
          <a:xfrm>
            <a:off x="107250" y="1106825"/>
            <a:ext cx="6060600" cy="2232300"/>
          </a:xfrm>
          <a:prstGeom prst="rect">
            <a:avLst/>
          </a:prstGeom>
          <a:solidFill>
            <a:srgbClr val="F3F3F3"/>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Hook/Stimulus</a:t>
            </a:r>
            <a:endParaRPr b="1" sz="1100"/>
          </a:p>
          <a:p>
            <a:pPr indent="0" lvl="0" marL="0" rtl="0" algn="ctr">
              <a:spcBef>
                <a:spcPts val="0"/>
              </a:spcBef>
              <a:spcAft>
                <a:spcPts val="0"/>
              </a:spcAft>
              <a:buNone/>
            </a:pPr>
            <a:r>
              <a:rPr b="1" lang="en-GB" sz="1100"/>
              <a:t>Introduction of Learning Journey</a:t>
            </a:r>
            <a:endParaRPr sz="1100"/>
          </a:p>
          <a:p>
            <a:pPr indent="0" lvl="0" marL="0" rtl="0" algn="ctr">
              <a:spcBef>
                <a:spcPts val="0"/>
              </a:spcBef>
              <a:spcAft>
                <a:spcPts val="0"/>
              </a:spcAft>
              <a:buNone/>
            </a:pPr>
            <a:r>
              <a:rPr lang="en-GB" sz="1100"/>
              <a:t>LO’s for the unit (to include key skills)</a:t>
            </a:r>
            <a:endParaRPr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Boxing criteria to begin with key vocabular</a:t>
            </a:r>
            <a:r>
              <a:rPr lang="en-GB" sz="1300"/>
              <a:t>y</a:t>
            </a:r>
            <a:r>
              <a:rPr i="1" lang="en-GB" sz="1100"/>
              <a:t> (leave blank page)</a:t>
            </a:r>
            <a:endParaRPr i="1" sz="1100"/>
          </a:p>
          <a:p>
            <a:pPr indent="0" lvl="0" marL="0" rtl="0" algn="ctr">
              <a:spcBef>
                <a:spcPts val="0"/>
              </a:spcBef>
              <a:spcAft>
                <a:spcPts val="0"/>
              </a:spcAft>
              <a:buNone/>
            </a:pPr>
            <a:r>
              <a:rPr i="1" lang="en-GB" sz="1100"/>
              <a:t>Vocabulary and connections developed. </a:t>
            </a:r>
            <a:endParaRPr i="1" sz="1100"/>
          </a:p>
          <a:p>
            <a:pPr indent="0" lvl="0" marL="0" rtl="0" algn="ctr">
              <a:spcBef>
                <a:spcPts val="0"/>
              </a:spcBef>
              <a:spcAft>
                <a:spcPts val="0"/>
              </a:spcAft>
              <a:buNone/>
            </a:pPr>
            <a:r>
              <a:t/>
            </a:r>
            <a:endParaRPr i="1" sz="1100"/>
          </a:p>
          <a:p>
            <a:pPr indent="0" lvl="0" marL="0" rtl="0" algn="ctr">
              <a:spcBef>
                <a:spcPts val="0"/>
              </a:spcBef>
              <a:spcAft>
                <a:spcPts val="0"/>
              </a:spcAft>
              <a:buClr>
                <a:schemeClr val="dk1"/>
              </a:buClr>
              <a:buSzPts val="1100"/>
              <a:buFont typeface="Arial"/>
              <a:buNone/>
            </a:pPr>
            <a:r>
              <a:rPr b="1" lang="en-GB" sz="1100">
                <a:solidFill>
                  <a:schemeClr val="dk1"/>
                </a:solidFill>
              </a:rPr>
              <a:t>Introduction of Language focus </a:t>
            </a:r>
            <a:r>
              <a:rPr lang="en-GB" sz="1100">
                <a:solidFill>
                  <a:schemeClr val="dk1"/>
                </a:solidFill>
              </a:rPr>
              <a:t>- using and applying. </a:t>
            </a:r>
            <a:endParaRPr sz="1100">
              <a:solidFill>
                <a:schemeClr val="dk1"/>
              </a:solidFill>
            </a:endParaRPr>
          </a:p>
          <a:p>
            <a:pPr indent="0" lvl="0" marL="0" rtl="0" algn="ctr">
              <a:spcBef>
                <a:spcPts val="0"/>
              </a:spcBef>
              <a:spcAft>
                <a:spcPts val="0"/>
              </a:spcAft>
              <a:buClr>
                <a:schemeClr val="dk1"/>
              </a:buClr>
              <a:buSzPts val="1100"/>
              <a:buFont typeface="Arial"/>
              <a:buNone/>
            </a:pPr>
            <a:r>
              <a:rPr lang="en-GB" sz="1100">
                <a:solidFill>
                  <a:schemeClr val="dk1"/>
                </a:solidFill>
              </a:rPr>
              <a:t>Talk for writing / Oracy skills developed.</a:t>
            </a:r>
            <a:endParaRPr sz="1100">
              <a:solidFill>
                <a:schemeClr val="dk1"/>
              </a:solidFill>
            </a:endParaRPr>
          </a:p>
          <a:p>
            <a:pPr indent="0" lvl="0" marL="0" rtl="0" algn="ctr">
              <a:spcBef>
                <a:spcPts val="0"/>
              </a:spcBef>
              <a:spcAft>
                <a:spcPts val="0"/>
              </a:spcAft>
              <a:buClr>
                <a:schemeClr val="dk1"/>
              </a:buClr>
              <a:buSzPts val="1100"/>
              <a:buFont typeface="Arial"/>
              <a:buNone/>
            </a:pPr>
            <a:r>
              <a:t/>
            </a:r>
            <a:endParaRPr sz="1100">
              <a:solidFill>
                <a:schemeClr val="dk1"/>
              </a:solidFill>
            </a:endParaRPr>
          </a:p>
          <a:p>
            <a:pPr indent="0" lvl="0" marL="0" rtl="0" algn="ctr">
              <a:spcBef>
                <a:spcPts val="0"/>
              </a:spcBef>
              <a:spcAft>
                <a:spcPts val="0"/>
              </a:spcAft>
              <a:buNone/>
            </a:pPr>
            <a:r>
              <a:rPr lang="en-GB" sz="1100">
                <a:solidFill>
                  <a:schemeClr val="dk1"/>
                </a:solidFill>
              </a:rPr>
              <a:t>Writing opportunity linked to POR text - </a:t>
            </a:r>
            <a:r>
              <a:rPr i="1" lang="en-GB" sz="1100">
                <a:solidFill>
                  <a:schemeClr val="dk1"/>
                </a:solidFill>
              </a:rPr>
              <a:t>group writing/ questions to characters, hot seating.</a:t>
            </a:r>
            <a:endParaRPr/>
          </a:p>
        </p:txBody>
      </p:sp>
      <p:sp>
        <p:nvSpPr>
          <p:cNvPr id="403" name="Google Shape;403;g33a169195a2_0_195"/>
          <p:cNvSpPr/>
          <p:nvPr/>
        </p:nvSpPr>
        <p:spPr>
          <a:xfrm>
            <a:off x="6345375" y="317625"/>
            <a:ext cx="2616300" cy="14742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Introduction of grammar and punctuation </a:t>
            </a:r>
            <a:endParaRPr b="1"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Short piece of writing linked to POR text.</a:t>
            </a:r>
            <a:endParaRPr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Steps to Success clear and modelled.</a:t>
            </a:r>
            <a:endParaRPr sz="1100"/>
          </a:p>
        </p:txBody>
      </p:sp>
      <p:sp>
        <p:nvSpPr>
          <p:cNvPr id="404" name="Google Shape;404;g33a169195a2_0_195"/>
          <p:cNvSpPr/>
          <p:nvPr/>
        </p:nvSpPr>
        <p:spPr>
          <a:xfrm>
            <a:off x="1692900" y="367200"/>
            <a:ext cx="1655700" cy="6234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100"/>
              <a:t>Draw out key features of texts and model</a:t>
            </a:r>
            <a:endParaRPr sz="1100"/>
          </a:p>
        </p:txBody>
      </p:sp>
      <p:sp>
        <p:nvSpPr>
          <p:cNvPr id="405" name="Google Shape;405;g33a169195a2_0_195"/>
          <p:cNvSpPr/>
          <p:nvPr/>
        </p:nvSpPr>
        <p:spPr>
          <a:xfrm>
            <a:off x="6335325" y="2006700"/>
            <a:ext cx="2636400" cy="11301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Planning for first draft and begin writing.</a:t>
            </a:r>
            <a:endParaRPr b="1"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Plan modelled write and key features highlighted.</a:t>
            </a:r>
            <a:endParaRPr sz="1100"/>
          </a:p>
          <a:p>
            <a:pPr indent="0" lvl="0" marL="0" rtl="0" algn="ctr">
              <a:spcBef>
                <a:spcPts val="0"/>
              </a:spcBef>
              <a:spcAft>
                <a:spcPts val="0"/>
              </a:spcAft>
              <a:buNone/>
            </a:pPr>
            <a:r>
              <a:t/>
            </a:r>
            <a:endParaRPr sz="1100"/>
          </a:p>
        </p:txBody>
      </p:sp>
      <p:sp>
        <p:nvSpPr>
          <p:cNvPr id="406" name="Google Shape;406;g33a169195a2_0_195"/>
          <p:cNvSpPr/>
          <p:nvPr/>
        </p:nvSpPr>
        <p:spPr>
          <a:xfrm>
            <a:off x="6755025" y="3273288"/>
            <a:ext cx="1797000" cy="6234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Finish extended writing</a:t>
            </a:r>
            <a:endParaRPr b="1" i="1" sz="700"/>
          </a:p>
        </p:txBody>
      </p:sp>
      <p:sp>
        <p:nvSpPr>
          <p:cNvPr id="407" name="Google Shape;407;g33a169195a2_0_195"/>
          <p:cNvSpPr/>
          <p:nvPr/>
        </p:nvSpPr>
        <p:spPr>
          <a:xfrm>
            <a:off x="378825" y="3455350"/>
            <a:ext cx="2765400" cy="1563300"/>
          </a:xfrm>
          <a:prstGeom prst="rect">
            <a:avLst/>
          </a:prstGeom>
          <a:solidFill>
            <a:schemeClr val="lt2"/>
          </a:solidFill>
          <a:ln cap="flat" cmpd="sng" w="19050">
            <a:solidFill>
              <a:srgbClr val="351C75"/>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Throughout week</a:t>
            </a:r>
            <a:endParaRPr b="1" sz="1100"/>
          </a:p>
          <a:p>
            <a:pPr indent="0" lvl="0" marL="0" rtl="0" algn="l">
              <a:spcBef>
                <a:spcPts val="0"/>
              </a:spcBef>
              <a:spcAft>
                <a:spcPts val="0"/>
              </a:spcAft>
              <a:buNone/>
            </a:pPr>
            <a:r>
              <a:rPr lang="en-GB" sz="1100"/>
              <a:t>Spellings addressed through marking and opportunities given to improve.</a:t>
            </a:r>
            <a:endParaRPr sz="1100"/>
          </a:p>
          <a:p>
            <a:pPr indent="0" lvl="0" marL="0" rtl="0" algn="l">
              <a:spcBef>
                <a:spcPts val="0"/>
              </a:spcBef>
              <a:spcAft>
                <a:spcPts val="0"/>
              </a:spcAft>
              <a:buNone/>
            </a:pPr>
            <a:r>
              <a:t/>
            </a:r>
            <a:endParaRPr sz="1100"/>
          </a:p>
          <a:p>
            <a:pPr indent="0" lvl="0" marL="0" rtl="0" algn="ctr">
              <a:spcBef>
                <a:spcPts val="0"/>
              </a:spcBef>
              <a:spcAft>
                <a:spcPts val="0"/>
              </a:spcAft>
              <a:buNone/>
            </a:pPr>
            <a:r>
              <a:rPr lang="en-GB" sz="1100"/>
              <a:t>Working wall to have ‘real time’ modelled writes/ vocabulary on. </a:t>
            </a:r>
            <a:endParaRPr sz="1100"/>
          </a:p>
          <a:p>
            <a:pPr indent="0" lvl="0" marL="0" rtl="0" algn="l">
              <a:spcBef>
                <a:spcPts val="0"/>
              </a:spcBef>
              <a:spcAft>
                <a:spcPts val="0"/>
              </a:spcAft>
              <a:buNone/>
            </a:pPr>
            <a:r>
              <a:t/>
            </a:r>
            <a:endParaRPr sz="1100"/>
          </a:p>
          <a:p>
            <a:pPr indent="0" lvl="0" marL="0" rtl="0" algn="ctr">
              <a:spcBef>
                <a:spcPts val="0"/>
              </a:spcBef>
              <a:spcAft>
                <a:spcPts val="0"/>
              </a:spcAft>
              <a:buNone/>
            </a:pPr>
            <a:r>
              <a:rPr lang="en-GB" sz="1100"/>
              <a:t>Oracy opportunities</a:t>
            </a:r>
            <a:endParaRPr sz="1100"/>
          </a:p>
          <a:p>
            <a:pPr indent="0" lvl="0" marL="0" rtl="0" algn="ctr">
              <a:spcBef>
                <a:spcPts val="0"/>
              </a:spcBef>
              <a:spcAft>
                <a:spcPts val="0"/>
              </a:spcAft>
              <a:buNone/>
            </a:pPr>
            <a:r>
              <a:rPr lang="en-GB" sz="1100"/>
              <a:t>Development of vocabulary </a:t>
            </a:r>
            <a:endParaRPr sz="1500"/>
          </a:p>
        </p:txBody>
      </p:sp>
      <p:sp>
        <p:nvSpPr>
          <p:cNvPr id="408" name="Google Shape;408;g33a169195a2_0_195"/>
          <p:cNvSpPr/>
          <p:nvPr/>
        </p:nvSpPr>
        <p:spPr>
          <a:xfrm>
            <a:off x="6371925" y="4033175"/>
            <a:ext cx="2563200" cy="1006200"/>
          </a:xfrm>
          <a:prstGeom prst="rect">
            <a:avLst/>
          </a:prstGeom>
          <a:solidFill>
            <a:schemeClr val="lt2"/>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100"/>
              <a:t>Edit and improve </a:t>
            </a:r>
            <a:endParaRPr b="1" sz="1100"/>
          </a:p>
          <a:p>
            <a:pPr indent="0" lvl="0" marL="0" rtl="0" algn="ctr">
              <a:spcBef>
                <a:spcPts val="0"/>
              </a:spcBef>
              <a:spcAft>
                <a:spcPts val="0"/>
              </a:spcAft>
              <a:buNone/>
            </a:pPr>
            <a:r>
              <a:t/>
            </a:r>
            <a:endParaRPr sz="1100"/>
          </a:p>
          <a:p>
            <a:pPr indent="0" lvl="0" marL="0" rtl="0" algn="ctr">
              <a:spcBef>
                <a:spcPts val="0"/>
              </a:spcBef>
              <a:spcAft>
                <a:spcPts val="0"/>
              </a:spcAft>
              <a:buNone/>
            </a:pPr>
            <a:r>
              <a:rPr lang="en-GB" sz="1100"/>
              <a:t>Rewrite particular areas to uplevel.</a:t>
            </a:r>
            <a:endParaRPr sz="1100"/>
          </a:p>
          <a:p>
            <a:pPr indent="0" lvl="0" marL="0" rtl="0" algn="ctr">
              <a:spcBef>
                <a:spcPts val="0"/>
              </a:spcBef>
              <a:spcAft>
                <a:spcPts val="0"/>
              </a:spcAft>
              <a:buNone/>
            </a:pPr>
            <a:r>
              <a:rPr lang="en-GB" sz="1100"/>
              <a:t>Model example given based on learning.</a:t>
            </a:r>
            <a:endParaRPr sz="1100"/>
          </a:p>
        </p:txBody>
      </p:sp>
      <p:sp>
        <p:nvSpPr>
          <p:cNvPr id="409" name="Google Shape;409;g33a169195a2_0_195"/>
          <p:cNvSpPr/>
          <p:nvPr/>
        </p:nvSpPr>
        <p:spPr>
          <a:xfrm>
            <a:off x="3391675" y="3521500"/>
            <a:ext cx="1947600" cy="1431000"/>
          </a:xfrm>
          <a:prstGeom prst="rect">
            <a:avLst/>
          </a:prstGeom>
          <a:solidFill>
            <a:schemeClr val="lt2"/>
          </a:solidFill>
          <a:ln cap="flat" cmpd="sng" w="19050">
            <a:solidFill>
              <a:srgbClr val="351C75"/>
            </a:solidFill>
            <a:prstDash val="lg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ctr">
              <a:spcBef>
                <a:spcPts val="0"/>
              </a:spcBef>
              <a:spcAft>
                <a:spcPts val="0"/>
              </a:spcAft>
              <a:buNone/>
            </a:pPr>
            <a:r>
              <a:rPr b="1" lang="en-GB" sz="1100"/>
              <a:t>Remember</a:t>
            </a:r>
            <a:endParaRPr b="1" sz="1100"/>
          </a:p>
          <a:p>
            <a:pPr indent="0" lvl="0" marL="0" rtl="0" algn="ctr">
              <a:spcBef>
                <a:spcPts val="0"/>
              </a:spcBef>
              <a:spcAft>
                <a:spcPts val="0"/>
              </a:spcAft>
              <a:buNone/>
            </a:pPr>
            <a:r>
              <a:rPr lang="en-GB" sz="1100"/>
              <a:t>Sentence stems</a:t>
            </a:r>
            <a:endParaRPr sz="1100"/>
          </a:p>
          <a:p>
            <a:pPr indent="0" lvl="0" marL="0" rtl="0" algn="ctr">
              <a:spcBef>
                <a:spcPts val="0"/>
              </a:spcBef>
              <a:spcAft>
                <a:spcPts val="0"/>
              </a:spcAft>
              <a:buNone/>
            </a:pPr>
            <a:r>
              <a:rPr lang="en-GB" sz="1100"/>
              <a:t>Word mats</a:t>
            </a:r>
            <a:endParaRPr sz="1100"/>
          </a:p>
          <a:p>
            <a:pPr indent="0" lvl="0" marL="0" rtl="0" algn="ctr">
              <a:spcBef>
                <a:spcPts val="0"/>
              </a:spcBef>
              <a:spcAft>
                <a:spcPts val="0"/>
              </a:spcAft>
              <a:buNone/>
            </a:pPr>
            <a:r>
              <a:rPr lang="en-GB" sz="1100"/>
              <a:t>Modelling in ALL lessons</a:t>
            </a:r>
            <a:endParaRPr sz="1100"/>
          </a:p>
          <a:p>
            <a:pPr indent="0" lvl="0" marL="0" rtl="0" algn="ctr">
              <a:spcBef>
                <a:spcPts val="0"/>
              </a:spcBef>
              <a:spcAft>
                <a:spcPts val="0"/>
              </a:spcAft>
              <a:buNone/>
            </a:pPr>
            <a:r>
              <a:rPr lang="en-GB" sz="1100"/>
              <a:t>Address misconceptions and plan this into input.</a:t>
            </a:r>
            <a:endParaRPr sz="11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410" name="Google Shape;410;g33a169195a2_0_195"/>
          <p:cNvSpPr txBox="1"/>
          <p:nvPr/>
        </p:nvSpPr>
        <p:spPr>
          <a:xfrm>
            <a:off x="3391675" y="0"/>
            <a:ext cx="2636400" cy="419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a:solidFill>
                  <a:srgbClr val="674EA7"/>
                </a:solidFill>
              </a:rPr>
              <a:t>Walton Oak Writing Journey Key Stage 2</a:t>
            </a:r>
            <a:endParaRPr b="1">
              <a:solidFill>
                <a:srgbClr val="674EA7"/>
              </a:solidFill>
            </a:endParaRPr>
          </a:p>
        </p:txBody>
      </p:sp>
      <p:sp>
        <p:nvSpPr>
          <p:cNvPr id="411" name="Google Shape;411;g33a169195a2_0_195"/>
          <p:cNvSpPr/>
          <p:nvPr/>
        </p:nvSpPr>
        <p:spPr>
          <a:xfrm>
            <a:off x="6028075" y="1231800"/>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12" name="Google Shape;412;g33a169195a2_0_195"/>
          <p:cNvSpPr/>
          <p:nvPr/>
        </p:nvSpPr>
        <p:spPr>
          <a:xfrm rot="-5400000">
            <a:off x="2321700" y="88402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13" name="Google Shape;413;g33a169195a2_0_195"/>
          <p:cNvSpPr/>
          <p:nvPr/>
        </p:nvSpPr>
        <p:spPr>
          <a:xfrm rot="5400000">
            <a:off x="7454475" y="1690750"/>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14" name="Google Shape;414;g33a169195a2_0_195"/>
          <p:cNvSpPr/>
          <p:nvPr/>
        </p:nvSpPr>
        <p:spPr>
          <a:xfrm rot="5400000">
            <a:off x="7454475" y="296937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15" name="Google Shape;415;g33a169195a2_0_195"/>
          <p:cNvSpPr/>
          <p:nvPr/>
        </p:nvSpPr>
        <p:spPr>
          <a:xfrm rot="5400000">
            <a:off x="7454475" y="3727975"/>
            <a:ext cx="398100" cy="341400"/>
          </a:xfrm>
          <a:prstGeom prst="rightArrow">
            <a:avLst>
              <a:gd fmla="val 50000" name="adj1"/>
              <a:gd fmla="val 53625" name="adj2"/>
            </a:avLst>
          </a:prstGeom>
          <a:solidFill>
            <a:srgbClr val="674EA7"/>
          </a:solidFill>
          <a:ln cap="flat" cmpd="sng" w="19050">
            <a:solidFill>
              <a:srgbClr val="351C7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pic>
        <p:nvPicPr>
          <p:cNvPr id="421" name="Google Shape;421;g2cd6f7f9d9b_0_73"/>
          <p:cNvPicPr preferRelativeResize="0"/>
          <p:nvPr/>
        </p:nvPicPr>
        <p:blipFill rotWithShape="1">
          <a:blip r:embed="rId3">
            <a:alphaModFix/>
          </a:blip>
          <a:srcRect b="0" l="0" r="0" t="0"/>
          <a:stretch/>
        </p:blipFill>
        <p:spPr>
          <a:xfrm>
            <a:off x="8259625" y="0"/>
            <a:ext cx="663281" cy="666113"/>
          </a:xfrm>
          <a:prstGeom prst="rect">
            <a:avLst/>
          </a:prstGeom>
          <a:noFill/>
          <a:ln>
            <a:noFill/>
          </a:ln>
        </p:spPr>
      </p:pic>
      <p:pic>
        <p:nvPicPr>
          <p:cNvPr id="422" name="Google Shape;422;g2cd6f7f9d9b_0_73"/>
          <p:cNvPicPr preferRelativeResize="0"/>
          <p:nvPr/>
        </p:nvPicPr>
        <p:blipFill rotWithShape="1">
          <a:blip r:embed="rId4">
            <a:alphaModFix/>
          </a:blip>
          <a:srcRect b="0" l="0" r="0" t="0"/>
          <a:stretch/>
        </p:blipFill>
        <p:spPr>
          <a:xfrm>
            <a:off x="6855517" y="4404788"/>
            <a:ext cx="1633056" cy="666113"/>
          </a:xfrm>
          <a:prstGeom prst="rect">
            <a:avLst/>
          </a:prstGeom>
          <a:noFill/>
          <a:ln>
            <a:noFill/>
          </a:ln>
        </p:spPr>
      </p:pic>
      <p:sp>
        <p:nvSpPr>
          <p:cNvPr id="423" name="Google Shape;423;g2cd6f7f9d9b_0_73"/>
          <p:cNvSpPr txBox="1"/>
          <p:nvPr>
            <p:ph type="title"/>
          </p:nvPr>
        </p:nvSpPr>
        <p:spPr>
          <a:xfrm>
            <a:off x="150575" y="2308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424" name="Google Shape;424;g2cd6f7f9d9b_0_73"/>
          <p:cNvSpPr txBox="1"/>
          <p:nvPr/>
        </p:nvSpPr>
        <p:spPr>
          <a:xfrm>
            <a:off x="202775" y="778444"/>
            <a:ext cx="8722200" cy="677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1" lang="en-GB" sz="3200" u="none" cap="none" strike="noStrike">
                <a:solidFill>
                  <a:srgbClr val="000000"/>
                </a:solidFill>
                <a:latin typeface="Tahoma"/>
                <a:ea typeface="Tahoma"/>
                <a:cs typeface="Tahoma"/>
                <a:sym typeface="Tahoma"/>
              </a:rPr>
              <a:t>Writing for different purposes</a:t>
            </a:r>
            <a:endParaRPr b="0" i="1" sz="3200" u="none" cap="none" strike="noStrike">
              <a:solidFill>
                <a:srgbClr val="000000"/>
              </a:solidFill>
              <a:latin typeface="Tahoma"/>
              <a:ea typeface="Tahoma"/>
              <a:cs typeface="Tahoma"/>
              <a:sym typeface="Tahoma"/>
            </a:endParaRPr>
          </a:p>
        </p:txBody>
      </p:sp>
      <p:sp>
        <p:nvSpPr>
          <p:cNvPr id="425" name="Google Shape;425;g2cd6f7f9d9b_0_73"/>
          <p:cNvSpPr txBox="1"/>
          <p:nvPr/>
        </p:nvSpPr>
        <p:spPr>
          <a:xfrm>
            <a:off x="0" y="1791275"/>
            <a:ext cx="8330700" cy="4926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4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426" name="Google Shape;426;g2cd6f7f9d9b_0_73"/>
          <p:cNvSpPr txBox="1"/>
          <p:nvPr/>
        </p:nvSpPr>
        <p:spPr>
          <a:xfrm>
            <a:off x="137650" y="1406250"/>
            <a:ext cx="8973600" cy="3632700"/>
          </a:xfrm>
          <a:prstGeom prst="rect">
            <a:avLst/>
          </a:prstGeom>
          <a:noFill/>
          <a:ln>
            <a:noFill/>
          </a:ln>
        </p:spPr>
        <p:txBody>
          <a:bodyPr anchorCtr="0" anchor="t" bIns="91425" lIns="91425" spcFirstLastPara="1" rIns="91425" wrap="square" tIns="91425">
            <a:spAutoFit/>
          </a:bodyPr>
          <a:lstStyle/>
          <a:p>
            <a:pPr indent="-387350" lvl="0" marL="457200" marR="0" rtl="0" algn="l">
              <a:lnSpc>
                <a:spcPct val="100000"/>
              </a:lnSpc>
              <a:spcBef>
                <a:spcPts val="0"/>
              </a:spcBef>
              <a:spcAft>
                <a:spcPts val="0"/>
              </a:spcAft>
              <a:buClr>
                <a:srgbClr val="000000"/>
              </a:buClr>
              <a:buSzPts val="2500"/>
              <a:buFont typeface="Tahoma"/>
              <a:buChar char="●"/>
            </a:pPr>
            <a:r>
              <a:rPr b="0" i="0" lang="en-GB" sz="2800" u="none" cap="none" strike="noStrike">
                <a:solidFill>
                  <a:srgbClr val="000000"/>
                </a:solidFill>
                <a:latin typeface="Tahoma"/>
                <a:ea typeface="Tahoma"/>
                <a:cs typeface="Tahoma"/>
                <a:sym typeface="Tahoma"/>
              </a:rPr>
              <a:t>Letters</a:t>
            </a:r>
            <a:endParaRPr b="0" i="0" sz="2800" u="none" cap="none" strike="noStrike">
              <a:solidFill>
                <a:srgbClr val="000000"/>
              </a:solidFill>
              <a:latin typeface="Tahoma"/>
              <a:ea typeface="Tahoma"/>
              <a:cs typeface="Tahoma"/>
              <a:sym typeface="Tahoma"/>
            </a:endParaRPr>
          </a:p>
          <a:p>
            <a:pPr indent="-406400" lvl="0" marL="457200" marR="0" rtl="0" algn="l">
              <a:lnSpc>
                <a:spcPct val="100000"/>
              </a:lnSpc>
              <a:spcBef>
                <a:spcPts val="0"/>
              </a:spcBef>
              <a:spcAft>
                <a:spcPts val="0"/>
              </a:spcAft>
              <a:buClr>
                <a:srgbClr val="000000"/>
              </a:buClr>
              <a:buSzPts val="2800"/>
              <a:buFont typeface="Tahoma"/>
              <a:buChar char="●"/>
            </a:pPr>
            <a:r>
              <a:rPr b="0" i="0" lang="en-GB" sz="2800" u="none" cap="none" strike="noStrike">
                <a:solidFill>
                  <a:srgbClr val="000000"/>
                </a:solidFill>
                <a:latin typeface="Tahoma"/>
                <a:ea typeface="Tahoma"/>
                <a:cs typeface="Tahoma"/>
                <a:sym typeface="Tahoma"/>
              </a:rPr>
              <a:t>Diary Entry</a:t>
            </a:r>
            <a:endParaRPr b="0" i="0" sz="2800" u="none" cap="none" strike="noStrike">
              <a:solidFill>
                <a:srgbClr val="000000"/>
              </a:solidFill>
              <a:latin typeface="Tahoma"/>
              <a:ea typeface="Tahoma"/>
              <a:cs typeface="Tahoma"/>
              <a:sym typeface="Tahoma"/>
            </a:endParaRPr>
          </a:p>
          <a:p>
            <a:pPr indent="-406400" lvl="0" marL="457200" marR="0" rtl="0" algn="l">
              <a:lnSpc>
                <a:spcPct val="100000"/>
              </a:lnSpc>
              <a:spcBef>
                <a:spcPts val="0"/>
              </a:spcBef>
              <a:spcAft>
                <a:spcPts val="0"/>
              </a:spcAft>
              <a:buClr>
                <a:srgbClr val="000000"/>
              </a:buClr>
              <a:buSzPts val="2800"/>
              <a:buFont typeface="Tahoma"/>
              <a:buChar char="●"/>
            </a:pPr>
            <a:r>
              <a:rPr b="0" i="0" lang="en-GB" sz="2800" u="none" cap="none" strike="noStrike">
                <a:solidFill>
                  <a:srgbClr val="000000"/>
                </a:solidFill>
                <a:latin typeface="Tahoma"/>
                <a:ea typeface="Tahoma"/>
                <a:cs typeface="Tahoma"/>
                <a:sym typeface="Tahoma"/>
              </a:rPr>
              <a:t>Newspaper Articles</a:t>
            </a:r>
            <a:endParaRPr b="0" i="0" sz="2800" u="none" cap="none" strike="noStrike">
              <a:solidFill>
                <a:srgbClr val="000000"/>
              </a:solidFill>
              <a:latin typeface="Tahoma"/>
              <a:ea typeface="Tahoma"/>
              <a:cs typeface="Tahoma"/>
              <a:sym typeface="Tahoma"/>
            </a:endParaRPr>
          </a:p>
          <a:p>
            <a:pPr indent="-406400" lvl="0" marL="457200" marR="0" rtl="0" algn="l">
              <a:lnSpc>
                <a:spcPct val="100000"/>
              </a:lnSpc>
              <a:spcBef>
                <a:spcPts val="0"/>
              </a:spcBef>
              <a:spcAft>
                <a:spcPts val="0"/>
              </a:spcAft>
              <a:buClr>
                <a:srgbClr val="000000"/>
              </a:buClr>
              <a:buSzPts val="2800"/>
              <a:buFont typeface="Tahoma"/>
              <a:buChar char="●"/>
            </a:pPr>
            <a:r>
              <a:rPr b="0" i="0" lang="en-GB" sz="2800" u="none" cap="none" strike="noStrike">
                <a:solidFill>
                  <a:srgbClr val="000000"/>
                </a:solidFill>
                <a:latin typeface="Tahoma"/>
                <a:ea typeface="Tahoma"/>
                <a:cs typeface="Tahoma"/>
                <a:sym typeface="Tahoma"/>
              </a:rPr>
              <a:t>Non-chronological Reports</a:t>
            </a:r>
            <a:endParaRPr b="0" i="0" sz="2800" u="none" cap="none" strike="noStrike">
              <a:solidFill>
                <a:srgbClr val="000000"/>
              </a:solidFill>
              <a:latin typeface="Tahoma"/>
              <a:ea typeface="Tahoma"/>
              <a:cs typeface="Tahoma"/>
              <a:sym typeface="Tahoma"/>
            </a:endParaRPr>
          </a:p>
          <a:p>
            <a:pPr indent="-406400" lvl="0" marL="457200" marR="0" rtl="0" algn="l">
              <a:lnSpc>
                <a:spcPct val="100000"/>
              </a:lnSpc>
              <a:spcBef>
                <a:spcPts val="0"/>
              </a:spcBef>
              <a:spcAft>
                <a:spcPts val="0"/>
              </a:spcAft>
              <a:buClr>
                <a:srgbClr val="000000"/>
              </a:buClr>
              <a:buSzPts val="2800"/>
              <a:buFont typeface="Tahoma"/>
              <a:buChar char="●"/>
            </a:pPr>
            <a:r>
              <a:rPr b="0" i="0" lang="en-GB" sz="2800" u="none" cap="none" strike="noStrike">
                <a:solidFill>
                  <a:srgbClr val="000000"/>
                </a:solidFill>
                <a:latin typeface="Tahoma"/>
                <a:ea typeface="Tahoma"/>
                <a:cs typeface="Tahoma"/>
                <a:sym typeface="Tahoma"/>
              </a:rPr>
              <a:t>Poems</a:t>
            </a:r>
            <a:endParaRPr b="0" i="0" sz="2800" u="none" cap="none" strike="noStrike">
              <a:solidFill>
                <a:srgbClr val="000000"/>
              </a:solidFill>
              <a:latin typeface="Tahoma"/>
              <a:ea typeface="Tahoma"/>
              <a:cs typeface="Tahoma"/>
              <a:sym typeface="Tahoma"/>
            </a:endParaRPr>
          </a:p>
          <a:p>
            <a:pPr indent="-406400" lvl="0" marL="457200" marR="0" rtl="0" algn="l">
              <a:lnSpc>
                <a:spcPct val="100000"/>
              </a:lnSpc>
              <a:spcBef>
                <a:spcPts val="0"/>
              </a:spcBef>
              <a:spcAft>
                <a:spcPts val="0"/>
              </a:spcAft>
              <a:buClr>
                <a:srgbClr val="000000"/>
              </a:buClr>
              <a:buSzPts val="2800"/>
              <a:buFont typeface="Tahoma"/>
              <a:buChar char="●"/>
            </a:pPr>
            <a:r>
              <a:rPr b="0" i="0" lang="en-GB" sz="2800" u="none" cap="none" strike="noStrike">
                <a:solidFill>
                  <a:srgbClr val="000000"/>
                </a:solidFill>
                <a:latin typeface="Tahoma"/>
                <a:ea typeface="Tahoma"/>
                <a:cs typeface="Tahoma"/>
                <a:sym typeface="Tahoma"/>
              </a:rPr>
              <a:t>Stories</a:t>
            </a:r>
            <a:endParaRPr b="0" i="0" sz="2800" u="none" cap="none" strike="noStrike">
              <a:solidFill>
                <a:srgbClr val="000000"/>
              </a:solidFill>
              <a:latin typeface="Tahoma"/>
              <a:ea typeface="Tahoma"/>
              <a:cs typeface="Tahoma"/>
              <a:sym typeface="Tahoma"/>
            </a:endParaRPr>
          </a:p>
          <a:p>
            <a:pPr indent="-406400" lvl="0" marL="457200" marR="0" rtl="0" algn="l">
              <a:lnSpc>
                <a:spcPct val="100000"/>
              </a:lnSpc>
              <a:spcBef>
                <a:spcPts val="0"/>
              </a:spcBef>
              <a:spcAft>
                <a:spcPts val="0"/>
              </a:spcAft>
              <a:buClr>
                <a:srgbClr val="000000"/>
              </a:buClr>
              <a:buSzPts val="2800"/>
              <a:buFont typeface="Tahoma"/>
              <a:buChar char="●"/>
            </a:pPr>
            <a:r>
              <a:rPr b="0" i="0" lang="en-GB" sz="2800" u="none" cap="none" strike="noStrike">
                <a:solidFill>
                  <a:srgbClr val="000000"/>
                </a:solidFill>
                <a:latin typeface="Tahoma"/>
                <a:ea typeface="Tahoma"/>
                <a:cs typeface="Tahoma"/>
                <a:sym typeface="Tahoma"/>
              </a:rPr>
              <a:t>Descriptions</a:t>
            </a:r>
            <a:endParaRPr b="0" i="0" sz="2800" u="none" cap="none" strike="noStrike">
              <a:solidFill>
                <a:srgbClr val="000000"/>
              </a:solidFill>
              <a:latin typeface="Tahoma"/>
              <a:ea typeface="Tahoma"/>
              <a:cs typeface="Tahoma"/>
              <a:sym typeface="Tahoma"/>
            </a:endParaRPr>
          </a:p>
          <a:p>
            <a:pPr indent="-406400" lvl="0" marL="457200" marR="0" rtl="0" algn="l">
              <a:lnSpc>
                <a:spcPct val="100000"/>
              </a:lnSpc>
              <a:spcBef>
                <a:spcPts val="0"/>
              </a:spcBef>
              <a:spcAft>
                <a:spcPts val="0"/>
              </a:spcAft>
              <a:buSzPts val="2800"/>
              <a:buFont typeface="Tahoma"/>
              <a:buChar char="●"/>
            </a:pPr>
            <a:r>
              <a:rPr lang="en-GB" sz="2800">
                <a:latin typeface="Tahoma"/>
                <a:ea typeface="Tahoma"/>
                <a:cs typeface="Tahoma"/>
                <a:sym typeface="Tahoma"/>
              </a:rPr>
              <a:t>Vocabulary games</a:t>
            </a:r>
            <a:endParaRPr sz="2800">
              <a:latin typeface="Tahoma"/>
              <a:ea typeface="Tahoma"/>
              <a:cs typeface="Tahoma"/>
              <a:sym typeface="Tahoma"/>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pic>
        <p:nvPicPr>
          <p:cNvPr id="432" name="Google Shape;432;g33a169195a2_0_308"/>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433" name="Google Shape;433;g33a169195a2_0_308"/>
          <p:cNvSpPr txBox="1"/>
          <p:nvPr>
            <p:ph type="title"/>
          </p:nvPr>
        </p:nvSpPr>
        <p:spPr>
          <a:xfrm>
            <a:off x="0" y="291625"/>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434" name="Google Shape;434;g33a169195a2_0_308"/>
          <p:cNvSpPr txBox="1"/>
          <p:nvPr/>
        </p:nvSpPr>
        <p:spPr>
          <a:xfrm>
            <a:off x="202775" y="778444"/>
            <a:ext cx="8722200" cy="6003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Clr>
                <a:srgbClr val="000000"/>
              </a:buClr>
              <a:buSzPts val="3000"/>
              <a:buFont typeface="Calibri"/>
              <a:buNone/>
            </a:pPr>
            <a:r>
              <a:rPr b="1" lang="en-GB" sz="3000">
                <a:solidFill>
                  <a:schemeClr val="dk2"/>
                </a:solidFill>
                <a:latin typeface="Tahoma"/>
                <a:ea typeface="Tahoma"/>
                <a:cs typeface="Tahoma"/>
                <a:sym typeface="Tahoma"/>
              </a:rPr>
              <a:t>How is writing taught in Year 2 &amp; Year 3?</a:t>
            </a:r>
            <a:endParaRPr i="1" sz="3200" u="none" cap="none" strike="noStrike">
              <a:solidFill>
                <a:schemeClr val="dk2"/>
              </a:solidFill>
              <a:latin typeface="Tahoma"/>
              <a:ea typeface="Tahoma"/>
              <a:cs typeface="Tahoma"/>
              <a:sym typeface="Tahoma"/>
            </a:endParaRPr>
          </a:p>
        </p:txBody>
      </p:sp>
      <p:sp>
        <p:nvSpPr>
          <p:cNvPr id="435" name="Google Shape;435;g33a169195a2_0_308"/>
          <p:cNvSpPr txBox="1"/>
          <p:nvPr/>
        </p:nvSpPr>
        <p:spPr>
          <a:xfrm>
            <a:off x="94375" y="1305525"/>
            <a:ext cx="3000000" cy="1154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100">
                <a:solidFill>
                  <a:srgbClr val="1D497D"/>
                </a:solidFill>
                <a:latin typeface="Comic Sans MS"/>
                <a:ea typeface="Comic Sans MS"/>
                <a:cs typeface="Comic Sans MS"/>
                <a:sym typeface="Comic Sans MS"/>
              </a:rPr>
              <a:t>Inviting authors, poets, illustrators into school</a:t>
            </a:r>
            <a:endParaRPr>
              <a:latin typeface="Calibri"/>
              <a:ea typeface="Calibri"/>
              <a:cs typeface="Calibri"/>
              <a:sym typeface="Calibri"/>
            </a:endParaRPr>
          </a:p>
        </p:txBody>
      </p:sp>
      <p:sp>
        <p:nvSpPr>
          <p:cNvPr id="436" name="Google Shape;436;g33a169195a2_0_308"/>
          <p:cNvSpPr txBox="1"/>
          <p:nvPr/>
        </p:nvSpPr>
        <p:spPr>
          <a:xfrm>
            <a:off x="4520906" y="4056504"/>
            <a:ext cx="2733900" cy="7158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1D497D"/>
                </a:solidFill>
                <a:latin typeface="Comic Sans MS"/>
                <a:ea typeface="Comic Sans MS"/>
                <a:cs typeface="Comic Sans MS"/>
                <a:sym typeface="Comic Sans MS"/>
              </a:rPr>
              <a:t>Cross-Curricular – through topic</a:t>
            </a:r>
            <a:endParaRPr sz="1400">
              <a:solidFill>
                <a:srgbClr val="000000"/>
              </a:solidFill>
              <a:latin typeface="Calibri"/>
              <a:ea typeface="Calibri"/>
              <a:cs typeface="Calibri"/>
              <a:sym typeface="Calibri"/>
            </a:endParaRPr>
          </a:p>
        </p:txBody>
      </p:sp>
      <p:sp>
        <p:nvSpPr>
          <p:cNvPr id="437" name="Google Shape;437;g33a169195a2_0_308"/>
          <p:cNvSpPr txBox="1"/>
          <p:nvPr/>
        </p:nvSpPr>
        <p:spPr>
          <a:xfrm>
            <a:off x="267397" y="4301961"/>
            <a:ext cx="2052600" cy="7158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1D497D"/>
                </a:solidFill>
                <a:latin typeface="Comic Sans MS"/>
                <a:ea typeface="Comic Sans MS"/>
                <a:cs typeface="Comic Sans MS"/>
                <a:sym typeface="Comic Sans MS"/>
              </a:rPr>
              <a:t>Handwriting – daily </a:t>
            </a:r>
            <a:endParaRPr sz="1400">
              <a:solidFill>
                <a:srgbClr val="000000"/>
              </a:solidFill>
              <a:latin typeface="Calibri"/>
              <a:ea typeface="Calibri"/>
              <a:cs typeface="Calibri"/>
              <a:sym typeface="Calibri"/>
            </a:endParaRPr>
          </a:p>
        </p:txBody>
      </p:sp>
      <p:sp>
        <p:nvSpPr>
          <p:cNvPr id="438" name="Google Shape;438;g33a169195a2_0_308"/>
          <p:cNvSpPr txBox="1"/>
          <p:nvPr/>
        </p:nvSpPr>
        <p:spPr>
          <a:xfrm>
            <a:off x="6194091" y="1451747"/>
            <a:ext cx="2728800" cy="12546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1D497D"/>
                </a:solidFill>
                <a:latin typeface="Comic Sans MS"/>
                <a:ea typeface="Comic Sans MS"/>
                <a:cs typeface="Comic Sans MS"/>
                <a:sym typeface="Comic Sans MS"/>
              </a:rPr>
              <a:t>Little Wandle Phonics /Bridge to Spelling.</a:t>
            </a:r>
            <a:endParaRPr sz="1100"/>
          </a:p>
          <a:p>
            <a:pPr indent="0" lvl="0" marL="0" marR="0" rtl="0" algn="l">
              <a:spcBef>
                <a:spcPts val="0"/>
              </a:spcBef>
              <a:spcAft>
                <a:spcPts val="0"/>
              </a:spcAft>
              <a:buNone/>
            </a:pPr>
            <a:r>
              <a:t/>
            </a:r>
            <a:endParaRPr sz="1400">
              <a:solidFill>
                <a:srgbClr val="000000"/>
              </a:solidFill>
              <a:latin typeface="Calibri"/>
              <a:ea typeface="Calibri"/>
              <a:cs typeface="Calibri"/>
              <a:sym typeface="Calibri"/>
            </a:endParaRPr>
          </a:p>
        </p:txBody>
      </p:sp>
      <p:sp>
        <p:nvSpPr>
          <p:cNvPr id="439" name="Google Shape;439;g33a169195a2_0_308"/>
          <p:cNvSpPr txBox="1"/>
          <p:nvPr/>
        </p:nvSpPr>
        <p:spPr>
          <a:xfrm>
            <a:off x="267400" y="3386854"/>
            <a:ext cx="2052600" cy="715800"/>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lang="en-GB" sz="2100">
                <a:solidFill>
                  <a:srgbClr val="1D497D"/>
                </a:solidFill>
                <a:latin typeface="Comic Sans MS"/>
                <a:ea typeface="Comic Sans MS"/>
                <a:cs typeface="Comic Sans MS"/>
                <a:sym typeface="Comic Sans MS"/>
              </a:rPr>
              <a:t> Interventions </a:t>
            </a:r>
            <a:endParaRPr sz="2100">
              <a:solidFill>
                <a:srgbClr val="1D497D"/>
              </a:solidFill>
              <a:latin typeface="Comic Sans MS"/>
              <a:ea typeface="Comic Sans MS"/>
              <a:cs typeface="Comic Sans MS"/>
              <a:sym typeface="Comic Sans MS"/>
            </a:endParaRPr>
          </a:p>
          <a:p>
            <a:pPr indent="0" lvl="0" marL="0" marR="0" rtl="0" algn="l">
              <a:spcBef>
                <a:spcPts val="0"/>
              </a:spcBef>
              <a:spcAft>
                <a:spcPts val="0"/>
              </a:spcAft>
              <a:buNone/>
            </a:pPr>
            <a:r>
              <a:t/>
            </a:r>
            <a:endParaRPr sz="2100">
              <a:solidFill>
                <a:srgbClr val="1D497D"/>
              </a:solidFill>
              <a:latin typeface="Comic Sans MS"/>
              <a:ea typeface="Comic Sans MS"/>
              <a:cs typeface="Comic Sans MS"/>
              <a:sym typeface="Comic Sans MS"/>
            </a:endParaRPr>
          </a:p>
        </p:txBody>
      </p:sp>
      <p:pic>
        <p:nvPicPr>
          <p:cNvPr id="440" name="Google Shape;440;g33a169195a2_0_308"/>
          <p:cNvPicPr preferRelativeResize="0"/>
          <p:nvPr/>
        </p:nvPicPr>
        <p:blipFill rotWithShape="1">
          <a:blip r:embed="rId4">
            <a:alphaModFix/>
          </a:blip>
          <a:srcRect b="0" l="0" r="0" t="0"/>
          <a:stretch/>
        </p:blipFill>
        <p:spPr>
          <a:xfrm>
            <a:off x="3782625" y="2233969"/>
            <a:ext cx="1386500" cy="1392779"/>
          </a:xfrm>
          <a:prstGeom prst="rect">
            <a:avLst/>
          </a:prstGeom>
          <a:noFill/>
          <a:ln>
            <a:noFill/>
          </a:ln>
        </p:spPr>
      </p:pic>
      <p:sp>
        <p:nvSpPr>
          <p:cNvPr id="441" name="Google Shape;441;g33a169195a2_0_308"/>
          <p:cNvSpPr/>
          <p:nvPr/>
        </p:nvSpPr>
        <p:spPr>
          <a:xfrm>
            <a:off x="2524553" y="3861551"/>
            <a:ext cx="1935360" cy="1105704"/>
          </a:xfrm>
          <a:prstGeom prst="cloud">
            <a:avLst/>
          </a:prstGeom>
          <a:solidFill>
            <a:srgbClr val="B4A7D6"/>
          </a:solidFill>
          <a:ln cap="flat" cmpd="sng" w="952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Oral Rehearsal</a:t>
            </a:r>
            <a:endParaRPr b="0" i="0" sz="1400" u="none" cap="none" strike="noStrike">
              <a:solidFill>
                <a:srgbClr val="000000"/>
              </a:solidFill>
              <a:latin typeface="Roboto"/>
              <a:ea typeface="Roboto"/>
              <a:cs typeface="Roboto"/>
              <a:sym typeface="Roboto"/>
            </a:endParaRPr>
          </a:p>
        </p:txBody>
      </p:sp>
      <p:sp>
        <p:nvSpPr>
          <p:cNvPr id="442" name="Google Shape;442;g33a169195a2_0_308"/>
          <p:cNvSpPr/>
          <p:nvPr/>
        </p:nvSpPr>
        <p:spPr>
          <a:xfrm>
            <a:off x="7054627" y="3861551"/>
            <a:ext cx="1972836" cy="937548"/>
          </a:xfrm>
          <a:prstGeom prst="cloud">
            <a:avLst/>
          </a:prstGeom>
          <a:solidFill>
            <a:srgbClr val="B4A7D6"/>
          </a:solidFill>
          <a:ln cap="flat" cmpd="sng" w="952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Purposeful</a:t>
            </a:r>
            <a:endParaRPr b="0" i="0" sz="1400" u="none" cap="none" strike="noStrike">
              <a:solidFill>
                <a:srgbClr val="000000"/>
              </a:solidFill>
              <a:latin typeface="Roboto"/>
              <a:ea typeface="Roboto"/>
              <a:cs typeface="Roboto"/>
              <a:sym typeface="Roboto"/>
            </a:endParaRPr>
          </a:p>
        </p:txBody>
      </p:sp>
      <p:sp>
        <p:nvSpPr>
          <p:cNvPr id="443" name="Google Shape;443;g33a169195a2_0_308"/>
          <p:cNvSpPr/>
          <p:nvPr/>
        </p:nvSpPr>
        <p:spPr>
          <a:xfrm>
            <a:off x="1171828" y="2383939"/>
            <a:ext cx="1793556" cy="912816"/>
          </a:xfrm>
          <a:prstGeom prst="cloud">
            <a:avLst/>
          </a:prstGeom>
          <a:solidFill>
            <a:srgbClr val="B4A7D6"/>
          </a:solidFill>
          <a:ln cap="flat" cmpd="sng" w="952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lang="en-GB">
                <a:latin typeface="Roboto"/>
                <a:ea typeface="Roboto"/>
                <a:cs typeface="Roboto"/>
                <a:sym typeface="Roboto"/>
              </a:rPr>
              <a:t>Quality over Quantity</a:t>
            </a:r>
            <a:endParaRPr b="0" i="0" sz="1400" u="none" cap="none" strike="noStrike">
              <a:solidFill>
                <a:srgbClr val="000000"/>
              </a:solidFill>
              <a:latin typeface="Roboto"/>
              <a:ea typeface="Roboto"/>
              <a:cs typeface="Roboto"/>
              <a:sym typeface="Roboto"/>
            </a:endParaRPr>
          </a:p>
        </p:txBody>
      </p:sp>
      <p:sp>
        <p:nvSpPr>
          <p:cNvPr id="444" name="Google Shape;444;g33a169195a2_0_308"/>
          <p:cNvSpPr/>
          <p:nvPr/>
        </p:nvSpPr>
        <p:spPr>
          <a:xfrm>
            <a:off x="3782625" y="1305526"/>
            <a:ext cx="1578744" cy="836784"/>
          </a:xfrm>
          <a:prstGeom prst="cloud">
            <a:avLst/>
          </a:prstGeom>
          <a:solidFill>
            <a:srgbClr val="B4A7D6"/>
          </a:solidFill>
          <a:ln cap="flat" cmpd="sng" w="952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Modelling</a:t>
            </a:r>
            <a:endParaRPr b="0" i="0" sz="1400" u="none" cap="none" strike="noStrike">
              <a:solidFill>
                <a:srgbClr val="000000"/>
              </a:solidFill>
              <a:latin typeface="Roboto"/>
              <a:ea typeface="Roboto"/>
              <a:cs typeface="Roboto"/>
              <a:sym typeface="Roboto"/>
            </a:endParaRPr>
          </a:p>
        </p:txBody>
      </p:sp>
      <p:sp>
        <p:nvSpPr>
          <p:cNvPr id="445" name="Google Shape;445;g33a169195a2_0_308"/>
          <p:cNvSpPr/>
          <p:nvPr/>
        </p:nvSpPr>
        <p:spPr>
          <a:xfrm>
            <a:off x="6194103" y="2827539"/>
            <a:ext cx="1731996" cy="912816"/>
          </a:xfrm>
          <a:prstGeom prst="cloud">
            <a:avLst/>
          </a:prstGeom>
          <a:solidFill>
            <a:srgbClr val="B4A7D6"/>
          </a:solidFill>
          <a:ln cap="flat" cmpd="sng" w="952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Exciting</a:t>
            </a:r>
            <a:endParaRPr b="0" i="0" sz="1400" u="none" cap="none" strike="noStrike">
              <a:solidFill>
                <a:srgbClr val="000000"/>
              </a:solidFill>
              <a:latin typeface="Roboto"/>
              <a:ea typeface="Roboto"/>
              <a:cs typeface="Roboto"/>
              <a:sym typeface="Roboto"/>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pic>
        <p:nvPicPr>
          <p:cNvPr id="451" name="Google Shape;451;g33a169195a2_0_505"/>
          <p:cNvPicPr preferRelativeResize="0"/>
          <p:nvPr/>
        </p:nvPicPr>
        <p:blipFill rotWithShape="1">
          <a:blip r:embed="rId3">
            <a:alphaModFix/>
          </a:blip>
          <a:srcRect b="0" l="0" r="0" t="0"/>
          <a:stretch/>
        </p:blipFill>
        <p:spPr>
          <a:xfrm>
            <a:off x="8259625" y="0"/>
            <a:ext cx="663281" cy="666113"/>
          </a:xfrm>
          <a:prstGeom prst="rect">
            <a:avLst/>
          </a:prstGeom>
          <a:noFill/>
          <a:ln>
            <a:noFill/>
          </a:ln>
        </p:spPr>
      </p:pic>
      <p:sp>
        <p:nvSpPr>
          <p:cNvPr id="452" name="Google Shape;452;g33a169195a2_0_505"/>
          <p:cNvSpPr txBox="1"/>
          <p:nvPr>
            <p:ph type="title"/>
          </p:nvPr>
        </p:nvSpPr>
        <p:spPr>
          <a:xfrm>
            <a:off x="106500" y="268000"/>
            <a:ext cx="8826600" cy="602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Writing Expectations </a:t>
            </a:r>
            <a:endParaRPr sz="1000">
              <a:solidFill>
                <a:srgbClr val="674EA7"/>
              </a:solidFill>
            </a:endParaRPr>
          </a:p>
          <a:p>
            <a:pPr indent="0" lvl="0" marL="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Century Gothic"/>
              <a:ea typeface="Century Gothic"/>
              <a:cs typeface="Century Gothic"/>
              <a:sym typeface="Century Gothic"/>
            </a:endParaRPr>
          </a:p>
        </p:txBody>
      </p:sp>
      <p:sp>
        <p:nvSpPr>
          <p:cNvPr id="453" name="Google Shape;453;g33a169195a2_0_505"/>
          <p:cNvSpPr txBox="1"/>
          <p:nvPr/>
        </p:nvSpPr>
        <p:spPr>
          <a:xfrm>
            <a:off x="210900" y="666119"/>
            <a:ext cx="8722200" cy="677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p:txBody>
      </p:sp>
      <p:pic>
        <p:nvPicPr>
          <p:cNvPr id="454" name="Google Shape;454;g33a169195a2_0_505"/>
          <p:cNvPicPr preferRelativeResize="0"/>
          <p:nvPr/>
        </p:nvPicPr>
        <p:blipFill>
          <a:blip r:embed="rId4">
            <a:alphaModFix/>
          </a:blip>
          <a:stretch>
            <a:fillRect/>
          </a:stretch>
        </p:blipFill>
        <p:spPr>
          <a:xfrm>
            <a:off x="797300" y="821286"/>
            <a:ext cx="7462325" cy="4266564"/>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pic>
        <p:nvPicPr>
          <p:cNvPr id="459" name="Google Shape;459;g339d65d7306_0_1236"/>
          <p:cNvPicPr preferRelativeResize="0"/>
          <p:nvPr/>
        </p:nvPicPr>
        <p:blipFill rotWithShape="1">
          <a:blip r:embed="rId3">
            <a:alphaModFix/>
          </a:blip>
          <a:srcRect b="0" l="0" r="0" t="0"/>
          <a:stretch/>
        </p:blipFill>
        <p:spPr>
          <a:xfrm>
            <a:off x="1952513" y="781527"/>
            <a:ext cx="5002306" cy="383204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g33f5f0cc4df_0_0"/>
          <p:cNvSpPr txBox="1"/>
          <p:nvPr>
            <p:ph type="title"/>
          </p:nvPr>
        </p:nvSpPr>
        <p:spPr>
          <a:xfrm>
            <a:off x="98250" y="12263"/>
            <a:ext cx="8826600" cy="4521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900">
                <a:solidFill>
                  <a:srgbClr val="674EA7"/>
                </a:solidFill>
              </a:rPr>
              <a:t>Feedback </a:t>
            </a:r>
            <a:endParaRPr b="1" sz="3900">
              <a:solidFill>
                <a:srgbClr val="674EA7"/>
              </a:solidFill>
            </a:endParaRPr>
          </a:p>
        </p:txBody>
      </p:sp>
      <p:pic>
        <p:nvPicPr>
          <p:cNvPr id="466" name="Google Shape;466;g33f5f0cc4df_0_0"/>
          <p:cNvPicPr preferRelativeResize="0"/>
          <p:nvPr/>
        </p:nvPicPr>
        <p:blipFill>
          <a:blip r:embed="rId3">
            <a:alphaModFix/>
          </a:blip>
          <a:stretch>
            <a:fillRect/>
          </a:stretch>
        </p:blipFill>
        <p:spPr>
          <a:xfrm>
            <a:off x="2618463" y="2078269"/>
            <a:ext cx="2993231" cy="2778919"/>
          </a:xfrm>
          <a:prstGeom prst="rect">
            <a:avLst/>
          </a:prstGeom>
          <a:noFill/>
          <a:ln>
            <a:noFill/>
          </a:ln>
        </p:spPr>
      </p:pic>
      <p:pic>
        <p:nvPicPr>
          <p:cNvPr id="467" name="Google Shape;467;g33f5f0cc4df_0_0"/>
          <p:cNvPicPr preferRelativeResize="0"/>
          <p:nvPr/>
        </p:nvPicPr>
        <p:blipFill rotWithShape="1">
          <a:blip r:embed="rId4">
            <a:alphaModFix/>
          </a:blip>
          <a:srcRect b="0" l="0" r="0" t="0"/>
          <a:stretch/>
        </p:blipFill>
        <p:spPr>
          <a:xfrm>
            <a:off x="8259625" y="0"/>
            <a:ext cx="497461" cy="499585"/>
          </a:xfrm>
          <a:prstGeom prst="rect">
            <a:avLst/>
          </a:prstGeom>
          <a:noFill/>
          <a:ln>
            <a:noFill/>
          </a:ln>
        </p:spPr>
      </p:pic>
      <p:sp>
        <p:nvSpPr>
          <p:cNvPr id="468" name="Google Shape;468;g33f5f0cc4df_0_0"/>
          <p:cNvSpPr txBox="1"/>
          <p:nvPr/>
        </p:nvSpPr>
        <p:spPr>
          <a:xfrm>
            <a:off x="1174450" y="860634"/>
            <a:ext cx="7005000" cy="1385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900">
                <a:solidFill>
                  <a:srgbClr val="674EA7"/>
                </a:solidFill>
                <a:latin typeface="Roboto"/>
                <a:ea typeface="Roboto"/>
                <a:cs typeface="Roboto"/>
                <a:sym typeface="Roboto"/>
              </a:rPr>
              <a:t>Please take a moment to share your feedback with us</a:t>
            </a:r>
            <a:endParaRPr b="1" sz="3900">
              <a:solidFill>
                <a:srgbClr val="674EA7"/>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2007-06-03T09:27:01Z</dcterms:created>
  <dc:creator>Staff</dc:creator>
</cp:coreProperties>
</file>