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6858000" cx="9144000"/>
  <p:notesSz cx="9926625" cy="6797675"/>
  <p:embeddedFontLst>
    <p:embeddedFont>
      <p:font typeface="Roboto"/>
      <p:regular r:id="rId24"/>
      <p:bold r:id="rId25"/>
      <p:italic r:id="rId26"/>
      <p:boldItalic r:id="rId27"/>
    </p:embeddedFont>
    <p:embeddedFont>
      <p:font typeface="Tahoma"/>
      <p:regular r:id="rId28"/>
      <p:bold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4" roundtripDataSignature="AMtx7mjffMrgAseqjAqTRqKcPDZa7LfcH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Roboto-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italic.fntdata"/><Relationship Id="rId25" Type="http://schemas.openxmlformats.org/officeDocument/2006/relationships/font" Target="fonts/Roboto-bold.fntdata"/><Relationship Id="rId28" Type="http://schemas.openxmlformats.org/officeDocument/2006/relationships/font" Target="fonts/Tahoma-regular.fntdata"/><Relationship Id="rId27" Type="http://schemas.openxmlformats.org/officeDocument/2006/relationships/font" Target="fonts/Roboto-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Tahoma-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6.xml"/><Relationship Id="rId33" Type="http://schemas.openxmlformats.org/officeDocument/2006/relationships/font" Target="fonts/CenturyGothic-boldItalic.fntdata"/><Relationship Id="rId10" Type="http://schemas.openxmlformats.org/officeDocument/2006/relationships/slide" Target="slides/slide5.xml"/><Relationship Id="rId32"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34"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125" cy="339725"/>
          </a:xfrm>
          <a:prstGeom prst="rect">
            <a:avLst/>
          </a:prstGeom>
          <a:noFill/>
          <a:ln>
            <a:noFill/>
          </a:ln>
        </p:spPr>
        <p:txBody>
          <a:bodyPr anchorCtr="0" anchor="t"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1338" y="0"/>
            <a:ext cx="4303712" cy="339725"/>
          </a:xfrm>
          <a:prstGeom prst="rect">
            <a:avLst/>
          </a:prstGeom>
          <a:noFill/>
          <a:ln>
            <a:noFill/>
          </a:ln>
        </p:spPr>
        <p:txBody>
          <a:bodyPr anchorCtr="0" anchor="t" bIns="45900" lIns="91800" spcFirstLastPara="1" rIns="91800" wrap="square" tIns="459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363"/>
            <a:ext cx="4302125" cy="339725"/>
          </a:xfrm>
          <a:prstGeom prst="rect">
            <a:avLst/>
          </a:prstGeom>
          <a:noFill/>
          <a:ln>
            <a:noFill/>
          </a:ln>
        </p:spPr>
        <p:txBody>
          <a:bodyPr anchorCtr="0" anchor="b"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1:notes"/>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75" name="Google Shape;75;p1: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76" name="Google Shape;76;p1:notes"/>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85" name="Google Shape;85;p2: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86" name="Google Shape;86;p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ccccba31df_0_2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95" name="Google Shape;95;g2ccccba31df_0_27: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6" name="Google Shape;96;g2ccccba31df_0_2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2ccccba31df_1_2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06" name="Google Shape;106;g2ccccba31df_1_2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360"/>
              </a:spcBef>
              <a:spcAft>
                <a:spcPts val="0"/>
              </a:spcAft>
              <a:buSzPts val="1400"/>
              <a:buNone/>
            </a:pPr>
            <a:r>
              <a:t/>
            </a:r>
            <a:endParaRPr/>
          </a:p>
        </p:txBody>
      </p:sp>
      <p:sp>
        <p:nvSpPr>
          <p:cNvPr id="107" name="Google Shape;107;g2ccccba31df_1_2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2ccccba31df_1_34: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16" name="Google Shape;116;g2ccccba31df_1_3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360"/>
              </a:spcBef>
              <a:spcAft>
                <a:spcPts val="0"/>
              </a:spcAft>
              <a:buSzPts val="1400"/>
              <a:buNone/>
            </a:pPr>
            <a:r>
              <a:t/>
            </a:r>
            <a:endParaRPr/>
          </a:p>
        </p:txBody>
      </p:sp>
      <p:sp>
        <p:nvSpPr>
          <p:cNvPr id="117" name="Google Shape;117;g2ccccba31df_1_3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34797a7783_2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28" name="Google Shape;128;g334797a7783_2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360"/>
              </a:spcBef>
              <a:spcAft>
                <a:spcPts val="0"/>
              </a:spcAft>
              <a:buSzPts val="1400"/>
              <a:buNone/>
            </a:pPr>
            <a:r>
              <a:t/>
            </a:r>
            <a:endParaRPr/>
          </a:p>
        </p:txBody>
      </p:sp>
      <p:sp>
        <p:nvSpPr>
          <p:cNvPr id="129" name="Google Shape;129;g334797a7783_2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34797a7783_1_3: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39" name="Google Shape;139;g334797a7783_1_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360"/>
              </a:spcBef>
              <a:spcAft>
                <a:spcPts val="0"/>
              </a:spcAft>
              <a:buSzPts val="1400"/>
              <a:buNone/>
            </a:pPr>
            <a:r>
              <a:t/>
            </a:r>
            <a:endParaRPr/>
          </a:p>
        </p:txBody>
      </p:sp>
      <p:sp>
        <p:nvSpPr>
          <p:cNvPr id="140" name="Google Shape;140;g334797a7783_1_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30178605405367ac_1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49" name="Google Shape;149;g30178605405367ac_14: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0" name="Google Shape;150;g30178605405367ac_1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2ccccba31df_0_69: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58" name="Google Shape;158;g2ccccba31df_0_69: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9" name="Google Shape;159;g2ccccba31df_0_69: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2ccccba31df_0_39: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68" name="Google Shape;168;g2ccccba31df_0_39: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9" name="Google Shape;169;g2ccccba31df_0_39: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2ccccba31df_0_49: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78" name="Google Shape;178;g2ccccba31df_0_49: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9" name="Google Shape;179;g2ccccba31df_0_49: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2ccccba31df_0_59: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88" name="Google Shape;188;g2ccccba31df_0_59: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9" name="Google Shape;189;g2ccccba31df_0_59: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34797a7783_2_1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98" name="Google Shape;198;g334797a7783_2_14: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9" name="Google Shape;199;g334797a7783_2_1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0178605405367ac_3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09" name="Google Shape;209;g30178605405367ac_33: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0" name="Google Shape;210;g30178605405367ac_3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356dd7816080aa9_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19" name="Google Shape;219;g356dd7816080aa9_0: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0" name="Google Shape;220;g356dd7816080aa9_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30178605405367ac_4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28" name="Google Shape;228;g30178605405367ac_43: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9" name="Google Shape;229;g30178605405367ac_4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30178605405367ac_88: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38" name="Google Shape;238;g30178605405367ac_88: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9" name="Google Shape;239;g30178605405367ac_88: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33f5f5b2e22_0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33f5f5b2e22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48" name="Google Shape;248;g33f5f5b2e22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 name="Shape 13"/>
        <p:cNvGrpSpPr/>
        <p:nvPr/>
      </p:nvGrpSpPr>
      <p:grpSpPr>
        <a:xfrm>
          <a:off x="0" y="0"/>
          <a:ext cx="0" cy="0"/>
          <a:chOff x="0" y="0"/>
          <a:chExt cx="0" cy="0"/>
        </a:xfrm>
      </p:grpSpPr>
      <p:sp>
        <p:nvSpPr>
          <p:cNvPr id="14" name="Google Shape;14;g14e3167a0fd_0_109"/>
          <p:cNvSpPr/>
          <p:nvPr/>
        </p:nvSpPr>
        <p:spPr>
          <a:xfrm flipH="1" rot="10800000">
            <a:off x="0" y="875100"/>
            <a:ext cx="9144000" cy="5982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14e3167a0fd_0_109"/>
          <p:cNvSpPr/>
          <p:nvPr/>
        </p:nvSpPr>
        <p:spPr>
          <a:xfrm>
            <a:off x="0" y="875133"/>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g14e3167a0fd_0_109"/>
          <p:cNvSpPr txBox="1"/>
          <p:nvPr>
            <p:ph type="title"/>
          </p:nvPr>
        </p:nvSpPr>
        <p:spPr>
          <a:xfrm>
            <a:off x="98250" y="21800"/>
            <a:ext cx="8826600" cy="8037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800"/>
              <a:buNone/>
              <a:defRPr sz="1800"/>
            </a:lvl1pPr>
            <a:lvl2pPr lvl="1" algn="l">
              <a:lnSpc>
                <a:spcPct val="100000"/>
              </a:lnSpc>
              <a:spcBef>
                <a:spcPts val="0"/>
              </a:spcBef>
              <a:spcAft>
                <a:spcPts val="0"/>
              </a:spcAft>
              <a:buSzPts val="1800"/>
              <a:buNone/>
              <a:defRPr sz="1800"/>
            </a:lvl2pPr>
            <a:lvl3pPr lvl="2" algn="l">
              <a:lnSpc>
                <a:spcPct val="100000"/>
              </a:lnSpc>
              <a:spcBef>
                <a:spcPts val="0"/>
              </a:spcBef>
              <a:spcAft>
                <a:spcPts val="0"/>
              </a:spcAft>
              <a:buSzPts val="1800"/>
              <a:buNone/>
              <a:defRPr sz="1800"/>
            </a:lvl3pPr>
            <a:lvl4pPr lvl="3" algn="l">
              <a:lnSpc>
                <a:spcPct val="100000"/>
              </a:lnSpc>
              <a:spcBef>
                <a:spcPts val="0"/>
              </a:spcBef>
              <a:spcAft>
                <a:spcPts val="0"/>
              </a:spcAft>
              <a:buSzPts val="1800"/>
              <a:buNone/>
              <a:defRPr sz="1800"/>
            </a:lvl4pPr>
            <a:lvl5pPr lvl="4" algn="l">
              <a:lnSpc>
                <a:spcPct val="100000"/>
              </a:lnSpc>
              <a:spcBef>
                <a:spcPts val="0"/>
              </a:spcBef>
              <a:spcAft>
                <a:spcPts val="0"/>
              </a:spcAft>
              <a:buSzPts val="1800"/>
              <a:buNone/>
              <a:defRPr sz="1800"/>
            </a:lvl5pPr>
            <a:lvl6pPr lvl="5" algn="l">
              <a:lnSpc>
                <a:spcPct val="100000"/>
              </a:lnSpc>
              <a:spcBef>
                <a:spcPts val="0"/>
              </a:spcBef>
              <a:spcAft>
                <a:spcPts val="0"/>
              </a:spcAft>
              <a:buSzPts val="1800"/>
              <a:buNone/>
              <a:defRPr sz="1800"/>
            </a:lvl6pPr>
            <a:lvl7pPr lvl="6" algn="l">
              <a:lnSpc>
                <a:spcPct val="100000"/>
              </a:lnSpc>
              <a:spcBef>
                <a:spcPts val="0"/>
              </a:spcBef>
              <a:spcAft>
                <a:spcPts val="0"/>
              </a:spcAft>
              <a:buSzPts val="1800"/>
              <a:buNone/>
              <a:defRPr sz="1800"/>
            </a:lvl7pPr>
            <a:lvl8pPr lvl="7" algn="l">
              <a:lnSpc>
                <a:spcPct val="100000"/>
              </a:lnSpc>
              <a:spcBef>
                <a:spcPts val="0"/>
              </a:spcBef>
              <a:spcAft>
                <a:spcPts val="0"/>
              </a:spcAft>
              <a:buSzPts val="1800"/>
              <a:buNone/>
              <a:defRPr sz="1800"/>
            </a:lvl8pPr>
            <a:lvl9pPr lvl="8" algn="l">
              <a:lnSpc>
                <a:spcPct val="100000"/>
              </a:lnSpc>
              <a:spcBef>
                <a:spcPts val="0"/>
              </a:spcBef>
              <a:spcAft>
                <a:spcPts val="0"/>
              </a:spcAft>
              <a:buSzPts val="1800"/>
              <a:buNone/>
              <a:defRPr sz="1800"/>
            </a:lvl9pPr>
          </a:lstStyle>
          <a:p/>
        </p:txBody>
      </p:sp>
      <p:sp>
        <p:nvSpPr>
          <p:cNvPr id="17" name="Google Shape;17;g14e3167a0fd_0_10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g14e3167a0fd_0_141"/>
          <p:cNvSpPr txBox="1"/>
          <p:nvPr>
            <p:ph type="title"/>
          </p:nvPr>
        </p:nvSpPr>
        <p:spPr>
          <a:xfrm>
            <a:off x="982133" y="457201"/>
            <a:ext cx="7704600"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g14e3167a0fd_0_141"/>
          <p:cNvSpPr txBox="1"/>
          <p:nvPr>
            <p:ph idx="1" type="body"/>
          </p:nvPr>
        </p:nvSpPr>
        <p:spPr>
          <a:xfrm>
            <a:off x="982133" y="2667000"/>
            <a:ext cx="7704600" cy="3332700"/>
          </a:xfrm>
          <a:prstGeom prst="rect">
            <a:avLst/>
          </a:prstGeom>
          <a:noFill/>
          <a:ln>
            <a:noFill/>
          </a:ln>
        </p:spPr>
        <p:txBody>
          <a:bodyPr anchorCtr="0" anchor="ctr" bIns="45700" lIns="91425" spcFirstLastPara="1" rIns="91425" wrap="square" tIns="45700">
            <a:normAutofit/>
          </a:bodyPr>
          <a:lstStyle>
            <a:lvl1pPr indent="-394335" lvl="0" marL="457200" algn="l">
              <a:lnSpc>
                <a:spcPct val="115000"/>
              </a:lnSpc>
              <a:spcBef>
                <a:spcPts val="360"/>
              </a:spcBef>
              <a:spcAft>
                <a:spcPts val="0"/>
              </a:spcAft>
              <a:buSzPts val="2610"/>
              <a:buChar char="●"/>
              <a:defRPr/>
            </a:lvl1pPr>
            <a:lvl2pPr indent="-394335" lvl="1" marL="914400" algn="l">
              <a:lnSpc>
                <a:spcPct val="115000"/>
              </a:lnSpc>
              <a:spcBef>
                <a:spcPts val="600"/>
              </a:spcBef>
              <a:spcAft>
                <a:spcPts val="0"/>
              </a:spcAft>
              <a:buSzPts val="2610"/>
              <a:buChar char="○"/>
              <a:defRPr/>
            </a:lvl2pPr>
            <a:lvl3pPr indent="-394335" lvl="2" marL="1371600" algn="l">
              <a:lnSpc>
                <a:spcPct val="115000"/>
              </a:lnSpc>
              <a:spcBef>
                <a:spcPts val="600"/>
              </a:spcBef>
              <a:spcAft>
                <a:spcPts val="0"/>
              </a:spcAft>
              <a:buSzPts val="2610"/>
              <a:buChar char="■"/>
              <a:defRPr/>
            </a:lvl3pPr>
            <a:lvl4pPr indent="-394335" lvl="3" marL="1828800" algn="l">
              <a:lnSpc>
                <a:spcPct val="115000"/>
              </a:lnSpc>
              <a:spcBef>
                <a:spcPts val="600"/>
              </a:spcBef>
              <a:spcAft>
                <a:spcPts val="0"/>
              </a:spcAft>
              <a:buSzPts val="2610"/>
              <a:buChar char="●"/>
              <a:defRPr/>
            </a:lvl4pPr>
            <a:lvl5pPr indent="-394335" lvl="4" marL="2286000" algn="l">
              <a:lnSpc>
                <a:spcPct val="115000"/>
              </a:lnSpc>
              <a:spcBef>
                <a:spcPts val="600"/>
              </a:spcBef>
              <a:spcAft>
                <a:spcPts val="0"/>
              </a:spcAft>
              <a:buSzPts val="2610"/>
              <a:buChar char="○"/>
              <a:defRPr/>
            </a:lvl5pPr>
            <a:lvl6pPr indent="-394335" lvl="5" marL="2743200" algn="l">
              <a:lnSpc>
                <a:spcPct val="115000"/>
              </a:lnSpc>
              <a:spcBef>
                <a:spcPts val="600"/>
              </a:spcBef>
              <a:spcAft>
                <a:spcPts val="0"/>
              </a:spcAft>
              <a:buSzPts val="2610"/>
              <a:buChar char="■"/>
              <a:defRPr/>
            </a:lvl6pPr>
            <a:lvl7pPr indent="-394335" lvl="6" marL="3200400" algn="l">
              <a:lnSpc>
                <a:spcPct val="115000"/>
              </a:lnSpc>
              <a:spcBef>
                <a:spcPts val="600"/>
              </a:spcBef>
              <a:spcAft>
                <a:spcPts val="0"/>
              </a:spcAft>
              <a:buSzPts val="2610"/>
              <a:buChar char="●"/>
              <a:defRPr/>
            </a:lvl7pPr>
            <a:lvl8pPr indent="-394334" lvl="7" marL="3657600" algn="l">
              <a:lnSpc>
                <a:spcPct val="115000"/>
              </a:lnSpc>
              <a:spcBef>
                <a:spcPts val="600"/>
              </a:spcBef>
              <a:spcAft>
                <a:spcPts val="0"/>
              </a:spcAft>
              <a:buSzPts val="2610"/>
              <a:buChar char="○"/>
              <a:defRPr/>
            </a:lvl8pPr>
            <a:lvl9pPr indent="-394334" lvl="8" marL="4114800" algn="l">
              <a:lnSpc>
                <a:spcPct val="115000"/>
              </a:lnSpc>
              <a:spcBef>
                <a:spcPts val="600"/>
              </a:spcBef>
              <a:spcAft>
                <a:spcPts val="600"/>
              </a:spcAft>
              <a:buSzPts val="2610"/>
              <a:buChar char="■"/>
              <a:defRPr/>
            </a:lvl9pPr>
          </a:lstStyle>
          <a:p/>
        </p:txBody>
      </p:sp>
      <p:sp>
        <p:nvSpPr>
          <p:cNvPr id="21" name="Google Shape;21;g14e3167a0fd_0_141"/>
          <p:cNvSpPr txBox="1"/>
          <p:nvPr>
            <p:ph idx="10" type="dt"/>
          </p:nvPr>
        </p:nvSpPr>
        <p:spPr>
          <a:xfrm>
            <a:off x="7344329" y="6108173"/>
            <a:ext cx="8574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g14e3167a0fd_0_141"/>
          <p:cNvSpPr txBox="1"/>
          <p:nvPr>
            <p:ph idx="11" type="ftr"/>
          </p:nvPr>
        </p:nvSpPr>
        <p:spPr>
          <a:xfrm>
            <a:off x="1972647" y="6108173"/>
            <a:ext cx="53145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g14e3167a0fd_0_141"/>
          <p:cNvSpPr txBox="1"/>
          <p:nvPr>
            <p:ph idx="12" type="sldNum"/>
          </p:nvPr>
        </p:nvSpPr>
        <p:spPr>
          <a:xfrm>
            <a:off x="8258967" y="6108173"/>
            <a:ext cx="427800" cy="3651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g14e3167a0fd_0_87"/>
          <p:cNvSpPr/>
          <p:nvPr/>
        </p:nvSpPr>
        <p:spPr>
          <a:xfrm flipH="1">
            <a:off x="8246400" y="5661233"/>
            <a:ext cx="897600" cy="1196700"/>
          </a:xfrm>
          <a:prstGeom prst="rtTriangl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g14e3167a0fd_0_87"/>
          <p:cNvSpPr/>
          <p:nvPr/>
        </p:nvSpPr>
        <p:spPr>
          <a:xfrm flipH="1">
            <a:off x="8246400" y="5661167"/>
            <a:ext cx="897600" cy="1196700"/>
          </a:xfrm>
          <a:prstGeom prst="round1Rect">
            <a:avLst>
              <a:gd fmla="val 16667" name="adj"/>
            </a:avLst>
          </a:prstGeom>
          <a:solidFill>
            <a:schemeClr val="lt1">
              <a:alpha val="65098"/>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g14e3167a0fd_0_87"/>
          <p:cNvSpPr txBox="1"/>
          <p:nvPr>
            <p:ph type="ctrTitle"/>
          </p:nvPr>
        </p:nvSpPr>
        <p:spPr>
          <a:xfrm>
            <a:off x="390525" y="2425700"/>
            <a:ext cx="8222100" cy="1244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 name="Google Shape;28;g14e3167a0fd_0_87"/>
          <p:cNvSpPr txBox="1"/>
          <p:nvPr>
            <p:ph idx="1" type="subTitle"/>
          </p:nvPr>
        </p:nvSpPr>
        <p:spPr>
          <a:xfrm>
            <a:off x="390525" y="3718840"/>
            <a:ext cx="8222100" cy="577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800"/>
              <a:buNone/>
              <a:defRPr>
                <a:solidFill>
                  <a:schemeClr val="lt1"/>
                </a:solidFill>
              </a:defRPr>
            </a:lvl1pPr>
            <a:lvl2pPr lvl="1" algn="l">
              <a:lnSpc>
                <a:spcPct val="100000"/>
              </a:lnSpc>
              <a:spcBef>
                <a:spcPts val="0"/>
              </a:spcBef>
              <a:spcAft>
                <a:spcPts val="0"/>
              </a:spcAft>
              <a:buClr>
                <a:schemeClr val="lt1"/>
              </a:buClr>
              <a:buSzPts val="1800"/>
              <a:buNone/>
              <a:defRPr sz="1800">
                <a:solidFill>
                  <a:schemeClr val="lt1"/>
                </a:solidFill>
              </a:defRPr>
            </a:lvl2pPr>
            <a:lvl3pPr lvl="2" algn="l">
              <a:lnSpc>
                <a:spcPct val="100000"/>
              </a:lnSpc>
              <a:spcBef>
                <a:spcPts val="0"/>
              </a:spcBef>
              <a:spcAft>
                <a:spcPts val="0"/>
              </a:spcAft>
              <a:buClr>
                <a:schemeClr val="lt1"/>
              </a:buClr>
              <a:buSzPts val="1800"/>
              <a:buNone/>
              <a:defRPr sz="1800">
                <a:solidFill>
                  <a:schemeClr val="lt1"/>
                </a:solidFill>
              </a:defRPr>
            </a:lvl3pPr>
            <a:lvl4pPr lvl="3" algn="l">
              <a:lnSpc>
                <a:spcPct val="100000"/>
              </a:lnSpc>
              <a:spcBef>
                <a:spcPts val="0"/>
              </a:spcBef>
              <a:spcAft>
                <a:spcPts val="0"/>
              </a:spcAft>
              <a:buClr>
                <a:schemeClr val="lt1"/>
              </a:buClr>
              <a:buSzPts val="1800"/>
              <a:buNone/>
              <a:defRPr sz="1800">
                <a:solidFill>
                  <a:schemeClr val="lt1"/>
                </a:solidFill>
              </a:defRPr>
            </a:lvl4pPr>
            <a:lvl5pPr lvl="4" algn="l">
              <a:lnSpc>
                <a:spcPct val="100000"/>
              </a:lnSpc>
              <a:spcBef>
                <a:spcPts val="0"/>
              </a:spcBef>
              <a:spcAft>
                <a:spcPts val="0"/>
              </a:spcAft>
              <a:buClr>
                <a:schemeClr val="lt1"/>
              </a:buClr>
              <a:buSzPts val="1800"/>
              <a:buNone/>
              <a:defRPr sz="1800">
                <a:solidFill>
                  <a:schemeClr val="lt1"/>
                </a:solidFill>
              </a:defRPr>
            </a:lvl5pPr>
            <a:lvl6pPr lvl="5" algn="l">
              <a:lnSpc>
                <a:spcPct val="100000"/>
              </a:lnSpc>
              <a:spcBef>
                <a:spcPts val="0"/>
              </a:spcBef>
              <a:spcAft>
                <a:spcPts val="0"/>
              </a:spcAft>
              <a:buClr>
                <a:schemeClr val="lt1"/>
              </a:buClr>
              <a:buSzPts val="1800"/>
              <a:buNone/>
              <a:defRPr sz="1800">
                <a:solidFill>
                  <a:schemeClr val="lt1"/>
                </a:solidFill>
              </a:defRPr>
            </a:lvl6pPr>
            <a:lvl7pPr lvl="6" algn="l">
              <a:lnSpc>
                <a:spcPct val="100000"/>
              </a:lnSpc>
              <a:spcBef>
                <a:spcPts val="0"/>
              </a:spcBef>
              <a:spcAft>
                <a:spcPts val="0"/>
              </a:spcAft>
              <a:buClr>
                <a:schemeClr val="lt1"/>
              </a:buClr>
              <a:buSzPts val="1800"/>
              <a:buNone/>
              <a:defRPr sz="1800">
                <a:solidFill>
                  <a:schemeClr val="lt1"/>
                </a:solidFill>
              </a:defRPr>
            </a:lvl7pPr>
            <a:lvl8pPr lvl="7" algn="l">
              <a:lnSpc>
                <a:spcPct val="100000"/>
              </a:lnSpc>
              <a:spcBef>
                <a:spcPts val="0"/>
              </a:spcBef>
              <a:spcAft>
                <a:spcPts val="0"/>
              </a:spcAft>
              <a:buClr>
                <a:schemeClr val="lt1"/>
              </a:buClr>
              <a:buSzPts val="1800"/>
              <a:buNone/>
              <a:defRPr sz="1800">
                <a:solidFill>
                  <a:schemeClr val="lt1"/>
                </a:solidFill>
              </a:defRPr>
            </a:lvl8pPr>
            <a:lvl9pPr lvl="8" algn="l">
              <a:lnSpc>
                <a:spcPct val="100000"/>
              </a:lnSpc>
              <a:spcBef>
                <a:spcPts val="0"/>
              </a:spcBef>
              <a:spcAft>
                <a:spcPts val="0"/>
              </a:spcAft>
              <a:buClr>
                <a:schemeClr val="lt1"/>
              </a:buClr>
              <a:buSzPts val="1800"/>
              <a:buNone/>
              <a:defRPr sz="1800">
                <a:solidFill>
                  <a:schemeClr val="lt1"/>
                </a:solidFill>
              </a:defRPr>
            </a:lvl9pPr>
          </a:lstStyle>
          <a:p/>
        </p:txBody>
      </p:sp>
      <p:sp>
        <p:nvSpPr>
          <p:cNvPr id="29" name="Google Shape;29;g14e3167a0fd_0_87"/>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g14e3167a0fd_0_93"/>
          <p:cNvSpPr txBox="1"/>
          <p:nvPr>
            <p:ph type="title"/>
          </p:nvPr>
        </p:nvSpPr>
        <p:spPr>
          <a:xfrm>
            <a:off x="460950" y="2753800"/>
            <a:ext cx="8222100" cy="1350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32" name="Google Shape;32;g14e3167a0fd_0_9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g14e3167a0fd_0_96"/>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14e3167a0fd_0_96"/>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g14e3167a0fd_0_96"/>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7" name="Google Shape;37;g14e3167a0fd_0_96"/>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8" name="Google Shape;38;g14e3167a0fd_0_96"/>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 name="Shape 39"/>
        <p:cNvGrpSpPr/>
        <p:nvPr/>
      </p:nvGrpSpPr>
      <p:grpSpPr>
        <a:xfrm>
          <a:off x="0" y="0"/>
          <a:ext cx="0" cy="0"/>
          <a:chOff x="0" y="0"/>
          <a:chExt cx="0" cy="0"/>
        </a:xfrm>
      </p:grpSpPr>
      <p:sp>
        <p:nvSpPr>
          <p:cNvPr id="40" name="Google Shape;40;g14e3167a0fd_0_102"/>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g14e3167a0fd_0_102"/>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g14e3167a0fd_0_102"/>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43" name="Google Shape;43;g14e3167a0fd_0_102"/>
          <p:cNvSpPr txBox="1"/>
          <p:nvPr>
            <p:ph idx="1" type="body"/>
          </p:nvPr>
        </p:nvSpPr>
        <p:spPr>
          <a:xfrm>
            <a:off x="47190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g14e3167a0fd_0_102"/>
          <p:cNvSpPr txBox="1"/>
          <p:nvPr>
            <p:ph idx="2" type="body"/>
          </p:nvPr>
        </p:nvSpPr>
        <p:spPr>
          <a:xfrm>
            <a:off x="469425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5" name="Google Shape;45;g14e3167a0fd_0_102"/>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14e3167a0fd_0_114"/>
          <p:cNvSpPr txBox="1"/>
          <p:nvPr/>
        </p:nvSpPr>
        <p:spPr>
          <a:xfrm flipH="1" rot="10800000">
            <a:off x="3276600" y="33"/>
            <a:ext cx="5867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g14e3167a0fd_0_114"/>
          <p:cNvSpPr/>
          <p:nvPr/>
        </p:nvSpPr>
        <p:spPr>
          <a:xfrm rot="-5400000">
            <a:off x="-98100" y="3374700"/>
            <a:ext cx="6858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g14e3167a0fd_0_114"/>
          <p:cNvSpPr txBox="1"/>
          <p:nvPr>
            <p:ph type="title"/>
          </p:nvPr>
        </p:nvSpPr>
        <p:spPr>
          <a:xfrm>
            <a:off x="226078" y="477067"/>
            <a:ext cx="2808000" cy="1271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g14e3167a0fd_0_114"/>
          <p:cNvSpPr txBox="1"/>
          <p:nvPr>
            <p:ph idx="1" type="body"/>
          </p:nvPr>
        </p:nvSpPr>
        <p:spPr>
          <a:xfrm>
            <a:off x="226075" y="1954400"/>
            <a:ext cx="2808000" cy="42180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chemeClr val="lt1"/>
              </a:buClr>
              <a:buSzPts val="1200"/>
              <a:buChar char="●"/>
              <a:defRPr sz="1200">
                <a:solidFill>
                  <a:schemeClr val="lt1"/>
                </a:solidFill>
              </a:defRPr>
            </a:lvl1pPr>
            <a:lvl2pPr indent="-304800" lvl="1" marL="914400" algn="l">
              <a:lnSpc>
                <a:spcPct val="115000"/>
              </a:lnSpc>
              <a:spcBef>
                <a:spcPts val="0"/>
              </a:spcBef>
              <a:spcAft>
                <a:spcPts val="0"/>
              </a:spcAft>
              <a:buClr>
                <a:schemeClr val="lt1"/>
              </a:buClr>
              <a:buSzPts val="1200"/>
              <a:buChar char="○"/>
              <a:defRPr sz="1200">
                <a:solidFill>
                  <a:schemeClr val="lt1"/>
                </a:solidFill>
              </a:defRPr>
            </a:lvl2pPr>
            <a:lvl3pPr indent="-304800" lvl="2" marL="1371600" algn="l">
              <a:lnSpc>
                <a:spcPct val="115000"/>
              </a:lnSpc>
              <a:spcBef>
                <a:spcPts val="0"/>
              </a:spcBef>
              <a:spcAft>
                <a:spcPts val="0"/>
              </a:spcAft>
              <a:buClr>
                <a:schemeClr val="lt1"/>
              </a:buClr>
              <a:buSzPts val="1200"/>
              <a:buChar char="■"/>
              <a:defRPr sz="1200">
                <a:solidFill>
                  <a:schemeClr val="lt1"/>
                </a:solidFill>
              </a:defRPr>
            </a:lvl3pPr>
            <a:lvl4pPr indent="-304800" lvl="3" marL="1828800" algn="l">
              <a:lnSpc>
                <a:spcPct val="115000"/>
              </a:lnSpc>
              <a:spcBef>
                <a:spcPts val="0"/>
              </a:spcBef>
              <a:spcAft>
                <a:spcPts val="0"/>
              </a:spcAft>
              <a:buClr>
                <a:schemeClr val="lt1"/>
              </a:buClr>
              <a:buSzPts val="1200"/>
              <a:buChar char="●"/>
              <a:defRPr sz="1200">
                <a:solidFill>
                  <a:schemeClr val="lt1"/>
                </a:solidFill>
              </a:defRPr>
            </a:lvl4pPr>
            <a:lvl5pPr indent="-304800" lvl="4" marL="2286000" algn="l">
              <a:lnSpc>
                <a:spcPct val="115000"/>
              </a:lnSpc>
              <a:spcBef>
                <a:spcPts val="0"/>
              </a:spcBef>
              <a:spcAft>
                <a:spcPts val="0"/>
              </a:spcAft>
              <a:buClr>
                <a:schemeClr val="lt1"/>
              </a:buClr>
              <a:buSzPts val="1200"/>
              <a:buChar char="○"/>
              <a:defRPr sz="1200">
                <a:solidFill>
                  <a:schemeClr val="lt1"/>
                </a:solidFill>
              </a:defRPr>
            </a:lvl5pPr>
            <a:lvl6pPr indent="-304800" lvl="5" marL="2743200" algn="l">
              <a:lnSpc>
                <a:spcPct val="115000"/>
              </a:lnSpc>
              <a:spcBef>
                <a:spcPts val="0"/>
              </a:spcBef>
              <a:spcAft>
                <a:spcPts val="0"/>
              </a:spcAft>
              <a:buClr>
                <a:schemeClr val="lt1"/>
              </a:buClr>
              <a:buSzPts val="1200"/>
              <a:buChar char="■"/>
              <a:defRPr sz="1200">
                <a:solidFill>
                  <a:schemeClr val="lt1"/>
                </a:solidFill>
              </a:defRPr>
            </a:lvl6pPr>
            <a:lvl7pPr indent="-304800" lvl="6" marL="3200400" algn="l">
              <a:lnSpc>
                <a:spcPct val="115000"/>
              </a:lnSpc>
              <a:spcBef>
                <a:spcPts val="0"/>
              </a:spcBef>
              <a:spcAft>
                <a:spcPts val="0"/>
              </a:spcAft>
              <a:buClr>
                <a:schemeClr val="lt1"/>
              </a:buClr>
              <a:buSzPts val="1200"/>
              <a:buChar char="●"/>
              <a:defRPr sz="1200">
                <a:solidFill>
                  <a:schemeClr val="lt1"/>
                </a:solidFill>
              </a:defRPr>
            </a:lvl7pPr>
            <a:lvl8pPr indent="-304800" lvl="7" marL="3657600" algn="l">
              <a:lnSpc>
                <a:spcPct val="115000"/>
              </a:lnSpc>
              <a:spcBef>
                <a:spcPts val="0"/>
              </a:spcBef>
              <a:spcAft>
                <a:spcPts val="0"/>
              </a:spcAft>
              <a:buClr>
                <a:schemeClr val="lt1"/>
              </a:buClr>
              <a:buSzPts val="1200"/>
              <a:buChar char="○"/>
              <a:defRPr sz="1200">
                <a:solidFill>
                  <a:schemeClr val="lt1"/>
                </a:solidFill>
              </a:defRPr>
            </a:lvl8pPr>
            <a:lvl9pPr indent="-304800" lvl="8" marL="4114800" algn="l">
              <a:lnSpc>
                <a:spcPct val="115000"/>
              </a:lnSpc>
              <a:spcBef>
                <a:spcPts val="0"/>
              </a:spcBef>
              <a:spcAft>
                <a:spcPts val="0"/>
              </a:spcAft>
              <a:buClr>
                <a:schemeClr val="lt1"/>
              </a:buClr>
              <a:buSzPts val="1200"/>
              <a:buChar char="■"/>
              <a:defRPr sz="1200">
                <a:solidFill>
                  <a:schemeClr val="lt1"/>
                </a:solidFill>
              </a:defRPr>
            </a:lvl9pPr>
          </a:lstStyle>
          <a:p/>
        </p:txBody>
      </p:sp>
      <p:sp>
        <p:nvSpPr>
          <p:cNvPr id="51" name="Google Shape;51;g14e3167a0fd_0_114"/>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g14e3167a0fd_0_120"/>
          <p:cNvSpPr txBox="1"/>
          <p:nvPr>
            <p:ph type="title"/>
          </p:nvPr>
        </p:nvSpPr>
        <p:spPr>
          <a:xfrm>
            <a:off x="490250" y="651000"/>
            <a:ext cx="62271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6000"/>
              <a:buNone/>
              <a:defRPr sz="6000"/>
            </a:lvl1pPr>
            <a:lvl2pPr lvl="1" algn="l">
              <a:lnSpc>
                <a:spcPct val="100000"/>
              </a:lnSpc>
              <a:spcBef>
                <a:spcPts val="0"/>
              </a:spcBef>
              <a:spcAft>
                <a:spcPts val="0"/>
              </a:spcAft>
              <a:buSzPts val="6000"/>
              <a:buNone/>
              <a:defRPr sz="6000"/>
            </a:lvl2pPr>
            <a:lvl3pPr lvl="2" algn="l">
              <a:lnSpc>
                <a:spcPct val="100000"/>
              </a:lnSpc>
              <a:spcBef>
                <a:spcPts val="0"/>
              </a:spcBef>
              <a:spcAft>
                <a:spcPts val="0"/>
              </a:spcAft>
              <a:buSzPts val="6000"/>
              <a:buNone/>
              <a:defRPr sz="6000"/>
            </a:lvl3pPr>
            <a:lvl4pPr lvl="3" algn="l">
              <a:lnSpc>
                <a:spcPct val="100000"/>
              </a:lnSpc>
              <a:spcBef>
                <a:spcPts val="0"/>
              </a:spcBef>
              <a:spcAft>
                <a:spcPts val="0"/>
              </a:spcAft>
              <a:buSzPts val="6000"/>
              <a:buNone/>
              <a:defRPr sz="6000"/>
            </a:lvl4pPr>
            <a:lvl5pPr lvl="4" algn="l">
              <a:lnSpc>
                <a:spcPct val="100000"/>
              </a:lnSpc>
              <a:spcBef>
                <a:spcPts val="0"/>
              </a:spcBef>
              <a:spcAft>
                <a:spcPts val="0"/>
              </a:spcAft>
              <a:buSzPts val="6000"/>
              <a:buNone/>
              <a:defRPr sz="6000"/>
            </a:lvl5pPr>
            <a:lvl6pPr lvl="5" algn="l">
              <a:lnSpc>
                <a:spcPct val="100000"/>
              </a:lnSpc>
              <a:spcBef>
                <a:spcPts val="0"/>
              </a:spcBef>
              <a:spcAft>
                <a:spcPts val="0"/>
              </a:spcAft>
              <a:buSzPts val="6000"/>
              <a:buNone/>
              <a:defRPr sz="6000"/>
            </a:lvl6pPr>
            <a:lvl7pPr lvl="6" algn="l">
              <a:lnSpc>
                <a:spcPct val="100000"/>
              </a:lnSpc>
              <a:spcBef>
                <a:spcPts val="0"/>
              </a:spcBef>
              <a:spcAft>
                <a:spcPts val="0"/>
              </a:spcAft>
              <a:buSzPts val="6000"/>
              <a:buNone/>
              <a:defRPr sz="6000"/>
            </a:lvl7pPr>
            <a:lvl8pPr lvl="7" algn="l">
              <a:lnSpc>
                <a:spcPct val="100000"/>
              </a:lnSpc>
              <a:spcBef>
                <a:spcPts val="0"/>
              </a:spcBef>
              <a:spcAft>
                <a:spcPts val="0"/>
              </a:spcAft>
              <a:buSzPts val="6000"/>
              <a:buNone/>
              <a:defRPr sz="6000"/>
            </a:lvl8pPr>
            <a:lvl9pPr lvl="8" algn="l">
              <a:lnSpc>
                <a:spcPct val="100000"/>
              </a:lnSpc>
              <a:spcBef>
                <a:spcPts val="0"/>
              </a:spcBef>
              <a:spcAft>
                <a:spcPts val="0"/>
              </a:spcAft>
              <a:buSzPts val="6000"/>
              <a:buNone/>
              <a:defRPr sz="6000"/>
            </a:lvl9pPr>
          </a:lstStyle>
          <a:p/>
        </p:txBody>
      </p:sp>
      <p:sp>
        <p:nvSpPr>
          <p:cNvPr id="54" name="Google Shape;54;g14e3167a0fd_0_12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sp>
        <p:nvSpPr>
          <p:cNvPr id="56" name="Google Shape;56;g14e3167a0fd_0_123"/>
          <p:cNvSpPr/>
          <p:nvPr/>
        </p:nvSpPr>
        <p:spPr>
          <a:xfrm flipH="1">
            <a:off x="0" y="0"/>
            <a:ext cx="45720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g14e3167a0fd_0_123"/>
          <p:cNvSpPr/>
          <p:nvPr/>
        </p:nvSpPr>
        <p:spPr>
          <a:xfrm rot="5400000">
            <a:off x="1089325" y="3375050"/>
            <a:ext cx="68571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g14e3167a0fd_0_123"/>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4200"/>
              <a:buNone/>
              <a:defRPr sz="4200">
                <a:solidFill>
                  <a:schemeClr val="dk2"/>
                </a:solidFill>
              </a:defRPr>
            </a:lvl1pPr>
            <a:lvl2pPr lvl="1" algn="ctr">
              <a:lnSpc>
                <a:spcPct val="100000"/>
              </a:lnSpc>
              <a:spcBef>
                <a:spcPts val="0"/>
              </a:spcBef>
              <a:spcAft>
                <a:spcPts val="0"/>
              </a:spcAft>
              <a:buClr>
                <a:schemeClr val="dk2"/>
              </a:buClr>
              <a:buSzPts val="4200"/>
              <a:buNone/>
              <a:defRPr sz="4200">
                <a:solidFill>
                  <a:schemeClr val="dk2"/>
                </a:solidFill>
              </a:defRPr>
            </a:lvl2pPr>
            <a:lvl3pPr lvl="2" algn="ctr">
              <a:lnSpc>
                <a:spcPct val="100000"/>
              </a:lnSpc>
              <a:spcBef>
                <a:spcPts val="0"/>
              </a:spcBef>
              <a:spcAft>
                <a:spcPts val="0"/>
              </a:spcAft>
              <a:buClr>
                <a:schemeClr val="dk2"/>
              </a:buClr>
              <a:buSzPts val="4200"/>
              <a:buNone/>
              <a:defRPr sz="4200">
                <a:solidFill>
                  <a:schemeClr val="dk2"/>
                </a:solidFill>
              </a:defRPr>
            </a:lvl3pPr>
            <a:lvl4pPr lvl="3" algn="ctr">
              <a:lnSpc>
                <a:spcPct val="100000"/>
              </a:lnSpc>
              <a:spcBef>
                <a:spcPts val="0"/>
              </a:spcBef>
              <a:spcAft>
                <a:spcPts val="0"/>
              </a:spcAft>
              <a:buClr>
                <a:schemeClr val="dk2"/>
              </a:buClr>
              <a:buSzPts val="4200"/>
              <a:buNone/>
              <a:defRPr sz="4200">
                <a:solidFill>
                  <a:schemeClr val="dk2"/>
                </a:solidFill>
              </a:defRPr>
            </a:lvl4pPr>
            <a:lvl5pPr lvl="4" algn="ctr">
              <a:lnSpc>
                <a:spcPct val="100000"/>
              </a:lnSpc>
              <a:spcBef>
                <a:spcPts val="0"/>
              </a:spcBef>
              <a:spcAft>
                <a:spcPts val="0"/>
              </a:spcAft>
              <a:buClr>
                <a:schemeClr val="dk2"/>
              </a:buClr>
              <a:buSzPts val="4200"/>
              <a:buNone/>
              <a:defRPr sz="4200">
                <a:solidFill>
                  <a:schemeClr val="dk2"/>
                </a:solidFill>
              </a:defRPr>
            </a:lvl5pPr>
            <a:lvl6pPr lvl="5" algn="ctr">
              <a:lnSpc>
                <a:spcPct val="100000"/>
              </a:lnSpc>
              <a:spcBef>
                <a:spcPts val="0"/>
              </a:spcBef>
              <a:spcAft>
                <a:spcPts val="0"/>
              </a:spcAft>
              <a:buClr>
                <a:schemeClr val="dk2"/>
              </a:buClr>
              <a:buSzPts val="4200"/>
              <a:buNone/>
              <a:defRPr sz="4200">
                <a:solidFill>
                  <a:schemeClr val="dk2"/>
                </a:solidFill>
              </a:defRPr>
            </a:lvl6pPr>
            <a:lvl7pPr lvl="6" algn="ctr">
              <a:lnSpc>
                <a:spcPct val="100000"/>
              </a:lnSpc>
              <a:spcBef>
                <a:spcPts val="0"/>
              </a:spcBef>
              <a:spcAft>
                <a:spcPts val="0"/>
              </a:spcAft>
              <a:buClr>
                <a:schemeClr val="dk2"/>
              </a:buClr>
              <a:buSzPts val="4200"/>
              <a:buNone/>
              <a:defRPr sz="4200">
                <a:solidFill>
                  <a:schemeClr val="dk2"/>
                </a:solidFill>
              </a:defRPr>
            </a:lvl7pPr>
            <a:lvl8pPr lvl="7" algn="ctr">
              <a:lnSpc>
                <a:spcPct val="100000"/>
              </a:lnSpc>
              <a:spcBef>
                <a:spcPts val="0"/>
              </a:spcBef>
              <a:spcAft>
                <a:spcPts val="0"/>
              </a:spcAft>
              <a:buClr>
                <a:schemeClr val="dk2"/>
              </a:buClr>
              <a:buSzPts val="4200"/>
              <a:buNone/>
              <a:defRPr sz="4200">
                <a:solidFill>
                  <a:schemeClr val="dk2"/>
                </a:solidFill>
              </a:defRPr>
            </a:lvl8pPr>
            <a:lvl9pPr lvl="8" algn="ctr">
              <a:lnSpc>
                <a:spcPct val="100000"/>
              </a:lnSpc>
              <a:spcBef>
                <a:spcPts val="0"/>
              </a:spcBef>
              <a:spcAft>
                <a:spcPts val="0"/>
              </a:spcAft>
              <a:buClr>
                <a:schemeClr val="dk2"/>
              </a:buClr>
              <a:buSzPts val="4200"/>
              <a:buNone/>
              <a:defRPr sz="4200">
                <a:solidFill>
                  <a:schemeClr val="dk2"/>
                </a:solidFill>
              </a:defRPr>
            </a:lvl9pPr>
          </a:lstStyle>
          <a:p/>
        </p:txBody>
      </p:sp>
      <p:sp>
        <p:nvSpPr>
          <p:cNvPr id="59" name="Google Shape;59;g14e3167a0fd_0_123"/>
          <p:cNvSpPr txBox="1"/>
          <p:nvPr>
            <p:ph idx="1" type="subTitle"/>
          </p:nvPr>
        </p:nvSpPr>
        <p:spPr>
          <a:xfrm>
            <a:off x="265500" y="3705956"/>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0" name="Google Shape;60;g14e3167a0fd_0_123"/>
          <p:cNvSpPr txBox="1"/>
          <p:nvPr>
            <p:ph idx="2" type="body"/>
          </p:nvPr>
        </p:nvSpPr>
        <p:spPr>
          <a:xfrm>
            <a:off x="4939500" y="965600"/>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1" name="Google Shape;61;g14e3167a0fd_0_12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2" name="Shape 62"/>
        <p:cNvGrpSpPr/>
        <p:nvPr/>
      </p:nvGrpSpPr>
      <p:grpSpPr>
        <a:xfrm>
          <a:off x="0" y="0"/>
          <a:ext cx="0" cy="0"/>
          <a:chOff x="0" y="0"/>
          <a:chExt cx="0" cy="0"/>
        </a:xfrm>
      </p:grpSpPr>
      <p:sp>
        <p:nvSpPr>
          <p:cNvPr id="63" name="Google Shape;63;g14e3167a0fd_0_130"/>
          <p:cNvSpPr txBox="1"/>
          <p:nvPr/>
        </p:nvSpPr>
        <p:spPr>
          <a:xfrm flipH="1" rot="10800000">
            <a:off x="0" y="-100"/>
            <a:ext cx="9144000" cy="62613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g14e3167a0fd_0_130"/>
          <p:cNvSpPr/>
          <p:nvPr/>
        </p:nvSpPr>
        <p:spPr>
          <a:xfrm flipH="1" rot="10800000">
            <a:off x="0" y="6163733"/>
            <a:ext cx="9144000" cy="987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g14e3167a0fd_0_130"/>
          <p:cNvSpPr txBox="1"/>
          <p:nvPr>
            <p:ph idx="1" type="body"/>
          </p:nvPr>
        </p:nvSpPr>
        <p:spPr>
          <a:xfrm>
            <a:off x="57150" y="6262433"/>
            <a:ext cx="8382000" cy="5955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g14e3167a0fd_0_13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7" name="Shape 67"/>
        <p:cNvGrpSpPr/>
        <p:nvPr/>
      </p:nvGrpSpPr>
      <p:grpSpPr>
        <a:xfrm>
          <a:off x="0" y="0"/>
          <a:ext cx="0" cy="0"/>
          <a:chOff x="0" y="0"/>
          <a:chExt cx="0" cy="0"/>
        </a:xfrm>
      </p:grpSpPr>
      <p:sp>
        <p:nvSpPr>
          <p:cNvPr id="68" name="Google Shape;68;g14e3167a0fd_0_135"/>
          <p:cNvSpPr txBox="1"/>
          <p:nvPr>
            <p:ph hasCustomPrompt="1" type="title"/>
          </p:nvPr>
        </p:nvSpPr>
        <p:spPr>
          <a:xfrm>
            <a:off x="475500" y="1678033"/>
            <a:ext cx="82221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12000"/>
              <a:buNone/>
              <a:defRPr sz="12000">
                <a:solidFill>
                  <a:schemeClr val="dk2"/>
                </a:solidFill>
              </a:defRPr>
            </a:lvl1pPr>
            <a:lvl2pPr lvl="1" algn="ctr">
              <a:lnSpc>
                <a:spcPct val="100000"/>
              </a:lnSpc>
              <a:spcBef>
                <a:spcPts val="0"/>
              </a:spcBef>
              <a:spcAft>
                <a:spcPts val="0"/>
              </a:spcAft>
              <a:buClr>
                <a:schemeClr val="dk2"/>
              </a:buClr>
              <a:buSzPts val="12000"/>
              <a:buNone/>
              <a:defRPr sz="12000">
                <a:solidFill>
                  <a:schemeClr val="dk2"/>
                </a:solidFill>
              </a:defRPr>
            </a:lvl2pPr>
            <a:lvl3pPr lvl="2" algn="ctr">
              <a:lnSpc>
                <a:spcPct val="100000"/>
              </a:lnSpc>
              <a:spcBef>
                <a:spcPts val="0"/>
              </a:spcBef>
              <a:spcAft>
                <a:spcPts val="0"/>
              </a:spcAft>
              <a:buClr>
                <a:schemeClr val="dk2"/>
              </a:buClr>
              <a:buSzPts val="12000"/>
              <a:buNone/>
              <a:defRPr sz="12000">
                <a:solidFill>
                  <a:schemeClr val="dk2"/>
                </a:solidFill>
              </a:defRPr>
            </a:lvl3pPr>
            <a:lvl4pPr lvl="3" algn="ctr">
              <a:lnSpc>
                <a:spcPct val="100000"/>
              </a:lnSpc>
              <a:spcBef>
                <a:spcPts val="0"/>
              </a:spcBef>
              <a:spcAft>
                <a:spcPts val="0"/>
              </a:spcAft>
              <a:buClr>
                <a:schemeClr val="dk2"/>
              </a:buClr>
              <a:buSzPts val="12000"/>
              <a:buNone/>
              <a:defRPr sz="12000">
                <a:solidFill>
                  <a:schemeClr val="dk2"/>
                </a:solidFill>
              </a:defRPr>
            </a:lvl4pPr>
            <a:lvl5pPr lvl="4" algn="ctr">
              <a:lnSpc>
                <a:spcPct val="100000"/>
              </a:lnSpc>
              <a:spcBef>
                <a:spcPts val="0"/>
              </a:spcBef>
              <a:spcAft>
                <a:spcPts val="0"/>
              </a:spcAft>
              <a:buClr>
                <a:schemeClr val="dk2"/>
              </a:buClr>
              <a:buSzPts val="12000"/>
              <a:buNone/>
              <a:defRPr sz="12000">
                <a:solidFill>
                  <a:schemeClr val="dk2"/>
                </a:solidFill>
              </a:defRPr>
            </a:lvl5pPr>
            <a:lvl6pPr lvl="5" algn="ctr">
              <a:lnSpc>
                <a:spcPct val="100000"/>
              </a:lnSpc>
              <a:spcBef>
                <a:spcPts val="0"/>
              </a:spcBef>
              <a:spcAft>
                <a:spcPts val="0"/>
              </a:spcAft>
              <a:buClr>
                <a:schemeClr val="dk2"/>
              </a:buClr>
              <a:buSzPts val="12000"/>
              <a:buNone/>
              <a:defRPr sz="12000">
                <a:solidFill>
                  <a:schemeClr val="dk2"/>
                </a:solidFill>
              </a:defRPr>
            </a:lvl6pPr>
            <a:lvl7pPr lvl="6" algn="ctr">
              <a:lnSpc>
                <a:spcPct val="100000"/>
              </a:lnSpc>
              <a:spcBef>
                <a:spcPts val="0"/>
              </a:spcBef>
              <a:spcAft>
                <a:spcPts val="0"/>
              </a:spcAft>
              <a:buClr>
                <a:schemeClr val="dk2"/>
              </a:buClr>
              <a:buSzPts val="12000"/>
              <a:buNone/>
              <a:defRPr sz="12000">
                <a:solidFill>
                  <a:schemeClr val="dk2"/>
                </a:solidFill>
              </a:defRPr>
            </a:lvl7pPr>
            <a:lvl8pPr lvl="7" algn="ctr">
              <a:lnSpc>
                <a:spcPct val="100000"/>
              </a:lnSpc>
              <a:spcBef>
                <a:spcPts val="0"/>
              </a:spcBef>
              <a:spcAft>
                <a:spcPts val="0"/>
              </a:spcAft>
              <a:buClr>
                <a:schemeClr val="dk2"/>
              </a:buClr>
              <a:buSzPts val="12000"/>
              <a:buNone/>
              <a:defRPr sz="12000">
                <a:solidFill>
                  <a:schemeClr val="dk2"/>
                </a:solidFill>
              </a:defRPr>
            </a:lvl8pPr>
            <a:lvl9pPr lvl="8" algn="ctr">
              <a:lnSpc>
                <a:spcPct val="100000"/>
              </a:lnSpc>
              <a:spcBef>
                <a:spcPts val="0"/>
              </a:spcBef>
              <a:spcAft>
                <a:spcPts val="0"/>
              </a:spcAft>
              <a:buClr>
                <a:schemeClr val="dk2"/>
              </a:buClr>
              <a:buSzPts val="12000"/>
              <a:buNone/>
              <a:defRPr sz="12000">
                <a:solidFill>
                  <a:schemeClr val="dk2"/>
                </a:solidFill>
              </a:defRPr>
            </a:lvl9pPr>
          </a:lstStyle>
          <a:p>
            <a:r>
              <a:t>xx%</a:t>
            </a:r>
          </a:p>
        </p:txBody>
      </p:sp>
      <p:sp>
        <p:nvSpPr>
          <p:cNvPr id="69" name="Google Shape;69;g14e3167a0fd_0_135"/>
          <p:cNvSpPr txBox="1"/>
          <p:nvPr>
            <p:ph idx="1" type="body"/>
          </p:nvPr>
        </p:nvSpPr>
        <p:spPr>
          <a:xfrm>
            <a:off x="475500" y="4406167"/>
            <a:ext cx="82221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0" name="Google Shape;70;g14e3167a0fd_0_135"/>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g14e3167a0fd_0_13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D9D2E9"/>
        </a:solidFill>
      </p:bgPr>
    </p:bg>
    <p:spTree>
      <p:nvGrpSpPr>
        <p:cNvPr id="9" name="Shape 9"/>
        <p:cNvGrpSpPr/>
        <p:nvPr/>
      </p:nvGrpSpPr>
      <p:grpSpPr>
        <a:xfrm>
          <a:off x="0" y="0"/>
          <a:ext cx="0" cy="0"/>
          <a:chOff x="0" y="0"/>
          <a:chExt cx="0" cy="0"/>
        </a:xfrm>
      </p:grpSpPr>
      <p:sp>
        <p:nvSpPr>
          <p:cNvPr id="10" name="Google Shape;10;g14e3167a0fd_0_83"/>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1pPr>
            <a:lvl2pPr lvl="1"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2pPr>
            <a:lvl3pPr lvl="2"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3pPr>
            <a:lvl4pPr lvl="3"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4pPr>
            <a:lvl5pPr lvl="4"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5pPr>
            <a:lvl6pPr lvl="5"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6pPr>
            <a:lvl7pPr lvl="6"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7pPr>
            <a:lvl8pPr lvl="7"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8pPr>
            <a:lvl9pPr lvl="8"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9pPr>
          </a:lstStyle>
          <a:p/>
        </p:txBody>
      </p:sp>
      <p:sp>
        <p:nvSpPr>
          <p:cNvPr id="11" name="Google Shape;11;g14e3167a0fd_0_83"/>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lt2"/>
              </a:buClr>
              <a:buSzPts val="1800"/>
              <a:buFont typeface="Roboto"/>
              <a:buChar char="●"/>
              <a:defRPr b="0" i="0" sz="1800" u="none" cap="none" strike="noStrike">
                <a:solidFill>
                  <a:schemeClr val="lt2"/>
                </a:solidFill>
                <a:latin typeface="Roboto"/>
                <a:ea typeface="Roboto"/>
                <a:cs typeface="Roboto"/>
                <a:sym typeface="Roboto"/>
              </a:defRPr>
            </a:lvl1pPr>
            <a:lvl2pPr indent="-317500" lvl="1" marL="914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2pPr>
            <a:lvl3pPr indent="-317500" lvl="2" marL="1371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3pPr>
            <a:lvl4pPr indent="-317500" lvl="3" marL="1828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4pPr>
            <a:lvl5pPr indent="-317500" lvl="4" marL="22860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5pPr>
            <a:lvl6pPr indent="-317500" lvl="5" marL="27432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6pPr>
            <a:lvl7pPr indent="-317500" lvl="6" marL="3200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7pPr>
            <a:lvl8pPr indent="-317500" lvl="7" marL="3657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8pPr>
            <a:lvl9pPr indent="-317500" lvl="8" marL="4114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9pPr>
          </a:lstStyle>
          <a:p/>
        </p:txBody>
      </p:sp>
      <p:sp>
        <p:nvSpPr>
          <p:cNvPr id="12" name="Google Shape;12;g14e3167a0fd_0_8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7.png"/><Relationship Id="rId6"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1.png"/><Relationship Id="rId5"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8.png"/><Relationship Id="rId5"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5.jpg"/><Relationship Id="rId6"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p1"/>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79" name="Google Shape;79;p1"/>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80" name="Google Shape;80;p1"/>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Comprehension</a:t>
            </a:r>
            <a:endParaRPr sz="1000">
              <a:solidFill>
                <a:srgbClr val="674EA7"/>
              </a:solidFill>
            </a:endParaRPr>
          </a:p>
        </p:txBody>
      </p:sp>
      <p:sp>
        <p:nvSpPr>
          <p:cNvPr id="81" name="Google Shape;81;p1"/>
          <p:cNvSpPr txBox="1"/>
          <p:nvPr/>
        </p:nvSpPr>
        <p:spPr>
          <a:xfrm>
            <a:off x="202650" y="1037925"/>
            <a:ext cx="8722200" cy="3632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rgbClr val="000000"/>
                </a:solidFill>
                <a:latin typeface="Tahoma"/>
                <a:ea typeface="Tahoma"/>
                <a:cs typeface="Tahoma"/>
                <a:sym typeface="Tahoma"/>
              </a:rPr>
              <a:t>Aims:</a:t>
            </a:r>
            <a:endParaRPr b="1" i="0" sz="3200" u="sng" cap="none" strike="noStrike">
              <a:solidFill>
                <a:srgbClr val="000000"/>
              </a:solidFill>
              <a:latin typeface="Tahoma"/>
              <a:ea typeface="Tahoma"/>
              <a:cs typeface="Tahoma"/>
              <a:sym typeface="Tahoma"/>
            </a:endParaRPr>
          </a:p>
          <a:p>
            <a:pPr indent="-431800" lvl="0" marL="457200" marR="0" rtl="0" algn="l">
              <a:lnSpc>
                <a:spcPct val="100000"/>
              </a:lnSpc>
              <a:spcBef>
                <a:spcPts val="0"/>
              </a:spcBef>
              <a:spcAft>
                <a:spcPts val="0"/>
              </a:spcAft>
              <a:buClr>
                <a:srgbClr val="000000"/>
              </a:buClr>
              <a:buSzPts val="3200"/>
              <a:buFont typeface="Tahoma"/>
              <a:buChar char="●"/>
            </a:pPr>
            <a:r>
              <a:rPr b="0" i="0" lang="en-GB" sz="3200" u="none" cap="none" strike="noStrike">
                <a:solidFill>
                  <a:srgbClr val="000000"/>
                </a:solidFill>
                <a:latin typeface="Tahoma"/>
                <a:ea typeface="Tahoma"/>
                <a:cs typeface="Tahoma"/>
                <a:sym typeface="Tahoma"/>
              </a:rPr>
              <a:t>To understand the difference between reading fluently and reading </a:t>
            </a:r>
            <a:r>
              <a:rPr lang="en-GB" sz="3200">
                <a:latin typeface="Tahoma"/>
                <a:ea typeface="Tahoma"/>
                <a:cs typeface="Tahoma"/>
                <a:sym typeface="Tahoma"/>
              </a:rPr>
              <a:t>for meaning</a:t>
            </a:r>
            <a:r>
              <a:rPr b="0" i="0" lang="en-GB" sz="3200" u="none" cap="none" strike="noStrike">
                <a:solidFill>
                  <a:srgbClr val="000000"/>
                </a:solidFill>
                <a:latin typeface="Tahoma"/>
                <a:ea typeface="Tahoma"/>
                <a:cs typeface="Tahoma"/>
                <a:sym typeface="Tahoma"/>
              </a:rPr>
              <a:t> </a:t>
            </a:r>
            <a:endParaRPr b="0" i="0" sz="1400" u="none" cap="none" strike="noStrike">
              <a:solidFill>
                <a:srgbClr val="000000"/>
              </a:solidFill>
              <a:latin typeface="Arial"/>
              <a:ea typeface="Arial"/>
              <a:cs typeface="Arial"/>
              <a:sym typeface="Arial"/>
            </a:endParaRPr>
          </a:p>
          <a:p>
            <a:pPr indent="-431800" lvl="0" marL="457200" marR="0" rtl="0" algn="l">
              <a:lnSpc>
                <a:spcPct val="100000"/>
              </a:lnSpc>
              <a:spcBef>
                <a:spcPts val="0"/>
              </a:spcBef>
              <a:spcAft>
                <a:spcPts val="0"/>
              </a:spcAft>
              <a:buClr>
                <a:srgbClr val="000000"/>
              </a:buClr>
              <a:buSzPts val="3200"/>
              <a:buFont typeface="Tahoma"/>
              <a:buChar char="●"/>
            </a:pPr>
            <a:r>
              <a:rPr b="0" i="0" lang="en-GB" sz="3200" u="none" cap="none" strike="noStrike">
                <a:solidFill>
                  <a:srgbClr val="000000"/>
                </a:solidFill>
                <a:latin typeface="Tahoma"/>
                <a:ea typeface="Tahoma"/>
                <a:cs typeface="Tahoma"/>
                <a:sym typeface="Tahoma"/>
              </a:rPr>
              <a:t>To have a clear understanding of comprehension</a:t>
            </a:r>
            <a:endParaRPr b="0" i="0" sz="1400" u="none" cap="none" strike="noStrike">
              <a:solidFill>
                <a:srgbClr val="000000"/>
              </a:solidFill>
              <a:latin typeface="Arial"/>
              <a:ea typeface="Arial"/>
              <a:cs typeface="Arial"/>
              <a:sym typeface="Arial"/>
            </a:endParaRPr>
          </a:p>
          <a:p>
            <a:pPr indent="-431800" lvl="0" marL="457200" marR="0" rtl="0" algn="l">
              <a:lnSpc>
                <a:spcPct val="100000"/>
              </a:lnSpc>
              <a:spcBef>
                <a:spcPts val="0"/>
              </a:spcBef>
              <a:spcAft>
                <a:spcPts val="0"/>
              </a:spcAft>
              <a:buClr>
                <a:srgbClr val="000000"/>
              </a:buClr>
              <a:buSzPts val="3200"/>
              <a:buFont typeface="Tahoma"/>
              <a:buChar char="●"/>
            </a:pPr>
            <a:r>
              <a:rPr b="0" i="0" lang="en-GB" sz="3200" u="none" cap="none" strike="noStrike">
                <a:solidFill>
                  <a:srgbClr val="000000"/>
                </a:solidFill>
                <a:latin typeface="Tahoma"/>
                <a:ea typeface="Tahoma"/>
                <a:cs typeface="Tahoma"/>
                <a:sym typeface="Tahoma"/>
              </a:rPr>
              <a:t>To be able to use questions effectively to enable reading </a:t>
            </a:r>
            <a:r>
              <a:rPr lang="en-GB" sz="3200">
                <a:latin typeface="Tahoma"/>
                <a:ea typeface="Tahoma"/>
                <a:cs typeface="Tahoma"/>
                <a:sym typeface="Tahoma"/>
              </a:rPr>
              <a:t>comprehension</a:t>
            </a:r>
            <a:endParaRPr b="0" i="0" sz="3200" u="none" cap="none" strike="noStrike">
              <a:solidFill>
                <a:srgbClr val="000000"/>
              </a:solidFill>
              <a:latin typeface="Tahoma"/>
              <a:ea typeface="Tahoma"/>
              <a:cs typeface="Tahoma"/>
              <a:sym typeface="Tahoma"/>
            </a:endParaRPr>
          </a:p>
        </p:txBody>
      </p:sp>
      <p:pic>
        <p:nvPicPr>
          <p:cNvPr id="82" name="Google Shape;82;p1"/>
          <p:cNvPicPr preferRelativeResize="0"/>
          <p:nvPr/>
        </p:nvPicPr>
        <p:blipFill>
          <a:blip r:embed="rId5">
            <a:alphaModFix/>
          </a:blip>
          <a:stretch>
            <a:fillRect/>
          </a:stretch>
        </p:blipFill>
        <p:spPr>
          <a:xfrm>
            <a:off x="1903050" y="4575825"/>
            <a:ext cx="3696200" cy="21853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2"/>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89" name="Google Shape;89;p2"/>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90" name="Google Shape;90;p2"/>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Comprehension</a:t>
            </a:r>
            <a:endParaRPr sz="1000">
              <a:solidFill>
                <a:srgbClr val="674EA7"/>
              </a:solidFill>
            </a:endParaRPr>
          </a:p>
        </p:txBody>
      </p:sp>
      <p:sp>
        <p:nvSpPr>
          <p:cNvPr id="91" name="Google Shape;91;p2"/>
          <p:cNvSpPr/>
          <p:nvPr/>
        </p:nvSpPr>
        <p:spPr>
          <a:xfrm>
            <a:off x="289375" y="1053975"/>
            <a:ext cx="3585600" cy="5707200"/>
          </a:xfrm>
          <a:prstGeom prst="rect">
            <a:avLst/>
          </a:prstGeom>
          <a:noFill/>
          <a:ln>
            <a:noFill/>
          </a:ln>
        </p:spPr>
        <p:txBody>
          <a:bodyPr anchorCtr="0" anchor="ctr" bIns="0" lIns="91425" spcFirstLastPara="1" rIns="91425" wrap="square" tIns="0">
            <a:spAutoFit/>
          </a:bodyPr>
          <a:lstStyle/>
          <a:p>
            <a:pPr indent="0" lvl="0" marL="0" marR="0" rtl="0" algn="l">
              <a:lnSpc>
                <a:spcPct val="100000"/>
              </a:lnSpc>
              <a:spcBef>
                <a:spcPts val="0"/>
              </a:spcBef>
              <a:spcAft>
                <a:spcPts val="0"/>
              </a:spcAft>
              <a:buClr>
                <a:srgbClr val="000000"/>
              </a:buClr>
              <a:buSzPts val="4400"/>
              <a:buFont typeface="Arial"/>
              <a:buNone/>
            </a:pPr>
            <a:r>
              <a:rPr b="1" i="0" lang="en-GB" sz="2400" u="none" cap="none" strike="noStrike">
                <a:solidFill>
                  <a:srgbClr val="000000"/>
                </a:solidFill>
                <a:latin typeface="Tahoma"/>
                <a:ea typeface="Tahoma"/>
                <a:cs typeface="Tahoma"/>
                <a:sym typeface="Tahoma"/>
              </a:rPr>
              <a:t>What is fluency and why is it important? </a:t>
            </a:r>
            <a:br>
              <a:rPr b="1" i="0" lang="en-GB" sz="100" u="none" cap="none" strike="noStrike">
                <a:solidFill>
                  <a:schemeClr val="dk1"/>
                </a:solidFill>
                <a:latin typeface="Tahoma"/>
                <a:ea typeface="Tahoma"/>
                <a:cs typeface="Tahoma"/>
                <a:sym typeface="Tahoma"/>
              </a:rPr>
            </a:br>
            <a:endParaRPr b="1" i="0" sz="100" u="none" cap="none" strike="noStrike">
              <a:solidFill>
                <a:schemeClr val="dk1"/>
              </a:solidFill>
              <a:latin typeface="Tahoma"/>
              <a:ea typeface="Tahoma"/>
              <a:cs typeface="Tahoma"/>
              <a:sym typeface="Tahoma"/>
            </a:endParaRPr>
          </a:p>
          <a:p>
            <a:pPr indent="-146050" lvl="0" marL="0" marR="0" rtl="0" algn="l">
              <a:lnSpc>
                <a:spcPct val="100000"/>
              </a:lnSpc>
              <a:spcBef>
                <a:spcPts val="0"/>
              </a:spcBef>
              <a:spcAft>
                <a:spcPts val="0"/>
              </a:spcAft>
              <a:buClr>
                <a:srgbClr val="000000"/>
              </a:buClr>
              <a:buSzPts val="2300"/>
              <a:buFont typeface="Tahoma"/>
              <a:buChar char="•"/>
            </a:pPr>
            <a:r>
              <a:rPr i="0" lang="en-GB" sz="2300" u="none" cap="none" strike="noStrike">
                <a:solidFill>
                  <a:srgbClr val="000000"/>
                </a:solidFill>
                <a:latin typeface="Tahoma"/>
                <a:ea typeface="Tahoma"/>
                <a:cs typeface="Tahoma"/>
                <a:sym typeface="Tahoma"/>
              </a:rPr>
              <a:t>For a child to be fluent, phonic knowledge is important. </a:t>
            </a:r>
            <a:endParaRPr i="0" sz="2300" u="none" cap="none" strike="noStrike">
              <a:solidFill>
                <a:srgbClr val="000000"/>
              </a:solidFill>
              <a:latin typeface="Tahoma"/>
              <a:ea typeface="Tahoma"/>
              <a:cs typeface="Tahoma"/>
              <a:sym typeface="Tahoma"/>
            </a:endParaRPr>
          </a:p>
          <a:p>
            <a:pPr indent="-146050" lvl="0" marL="0" marR="0" rtl="0" algn="l">
              <a:lnSpc>
                <a:spcPct val="100000"/>
              </a:lnSpc>
              <a:spcBef>
                <a:spcPts val="0"/>
              </a:spcBef>
              <a:spcAft>
                <a:spcPts val="0"/>
              </a:spcAft>
              <a:buClr>
                <a:srgbClr val="000000"/>
              </a:buClr>
              <a:buSzPts val="2300"/>
              <a:buFont typeface="Tahoma"/>
              <a:buChar char="•"/>
            </a:pPr>
            <a:r>
              <a:rPr i="0" lang="en-GB" sz="2300" u="none" cap="none" strike="noStrike">
                <a:solidFill>
                  <a:srgbClr val="000000"/>
                </a:solidFill>
                <a:latin typeface="Tahoma"/>
                <a:ea typeface="Tahoma"/>
                <a:cs typeface="Tahoma"/>
                <a:sym typeface="Tahoma"/>
              </a:rPr>
              <a:t>When a child is fluent, we can focus on understanding and comprehension. </a:t>
            </a:r>
            <a:endParaRPr i="0" sz="2300" u="none" cap="none" strike="noStrike">
              <a:solidFill>
                <a:srgbClr val="000000"/>
              </a:solidFill>
              <a:latin typeface="Tahoma"/>
              <a:ea typeface="Tahoma"/>
              <a:cs typeface="Tahoma"/>
              <a:sym typeface="Tahoma"/>
            </a:endParaRPr>
          </a:p>
          <a:p>
            <a:pPr indent="-146050" lvl="0" marL="0" marR="0" rtl="0" algn="l">
              <a:lnSpc>
                <a:spcPct val="100000"/>
              </a:lnSpc>
              <a:spcBef>
                <a:spcPts val="0"/>
              </a:spcBef>
              <a:spcAft>
                <a:spcPts val="0"/>
              </a:spcAft>
              <a:buClr>
                <a:srgbClr val="000000"/>
              </a:buClr>
              <a:buSzPts val="2300"/>
              <a:buFont typeface="Tahoma"/>
              <a:buChar char="•"/>
            </a:pPr>
            <a:r>
              <a:rPr i="0" lang="en-GB" sz="2300" u="none" cap="none" strike="noStrike">
                <a:solidFill>
                  <a:srgbClr val="000000"/>
                </a:solidFill>
                <a:latin typeface="Tahoma"/>
                <a:ea typeface="Tahoma"/>
                <a:cs typeface="Tahoma"/>
                <a:sym typeface="Tahoma"/>
              </a:rPr>
              <a:t>When comprehension is secure, the child will enjoy what they read. </a:t>
            </a:r>
            <a:endParaRPr i="0" sz="1400" u="none" cap="none" strike="noStrike">
              <a:solidFill>
                <a:schemeClr val="dk1"/>
              </a:solidFill>
              <a:latin typeface="Tahoma"/>
              <a:ea typeface="Tahoma"/>
              <a:cs typeface="Tahoma"/>
              <a:sym typeface="Tahoma"/>
            </a:endParaRPr>
          </a:p>
          <a:p>
            <a:pPr indent="-171450" lvl="0" marL="0" marR="0" rtl="0" algn="l">
              <a:lnSpc>
                <a:spcPct val="100000"/>
              </a:lnSpc>
              <a:spcBef>
                <a:spcPts val="0"/>
              </a:spcBef>
              <a:spcAft>
                <a:spcPts val="0"/>
              </a:spcAft>
              <a:buClr>
                <a:srgbClr val="000000"/>
              </a:buClr>
              <a:buSzPts val="2700"/>
              <a:buFont typeface="Tahoma"/>
              <a:buChar char="•"/>
            </a:pPr>
            <a:r>
              <a:rPr i="0" lang="en-GB" sz="2300" u="none" cap="none" strike="noStrike">
                <a:solidFill>
                  <a:srgbClr val="000000"/>
                </a:solidFill>
                <a:latin typeface="Tahoma"/>
                <a:ea typeface="Tahoma"/>
                <a:cs typeface="Tahoma"/>
                <a:sym typeface="Tahoma"/>
              </a:rPr>
              <a:t>Secure phonics and fluency all reduce cognitive load.</a:t>
            </a:r>
            <a:r>
              <a:rPr i="0" lang="en-GB" sz="2700" u="none" cap="none" strike="noStrike">
                <a:solidFill>
                  <a:srgbClr val="000000"/>
                </a:solidFill>
                <a:latin typeface="Tahoma"/>
                <a:ea typeface="Tahoma"/>
                <a:cs typeface="Tahoma"/>
                <a:sym typeface="Tahoma"/>
              </a:rPr>
              <a:t> </a:t>
            </a:r>
            <a:endParaRPr i="0" sz="600" u="none" cap="none" strike="noStrike">
              <a:solidFill>
                <a:schemeClr val="dk1"/>
              </a:solidFill>
              <a:latin typeface="Tahoma"/>
              <a:ea typeface="Tahoma"/>
              <a:cs typeface="Tahoma"/>
              <a:sym typeface="Tahoma"/>
            </a:endParaRPr>
          </a:p>
          <a:p>
            <a:pPr indent="0" lvl="0" marL="0" marR="0" rtl="0" algn="l">
              <a:lnSpc>
                <a:spcPct val="100000"/>
              </a:lnSpc>
              <a:spcBef>
                <a:spcPts val="0"/>
              </a:spcBef>
              <a:spcAft>
                <a:spcPts val="0"/>
              </a:spcAft>
              <a:buClr>
                <a:schemeClr val="dk1"/>
              </a:buClr>
              <a:buSzPts val="900"/>
              <a:buFont typeface="Arial"/>
              <a:buNone/>
            </a:pPr>
            <a:r>
              <a:t/>
            </a:r>
            <a:endParaRPr i="0" sz="2800" u="none" cap="none" strike="noStrike">
              <a:solidFill>
                <a:schemeClr val="dk1"/>
              </a:solidFill>
              <a:latin typeface="Tahoma"/>
              <a:ea typeface="Tahoma"/>
              <a:cs typeface="Tahoma"/>
              <a:sym typeface="Tahoma"/>
            </a:endParaRPr>
          </a:p>
        </p:txBody>
      </p:sp>
      <p:pic>
        <p:nvPicPr>
          <p:cNvPr descr="How does Cognitive Load Theory Relate to the Teaching of Reading? – Little  Miss DHT thinks about…" id="92" name="Google Shape;92;p2"/>
          <p:cNvPicPr preferRelativeResize="0"/>
          <p:nvPr/>
        </p:nvPicPr>
        <p:blipFill rotWithShape="1">
          <a:blip r:embed="rId5">
            <a:alphaModFix/>
          </a:blip>
          <a:srcRect b="0" l="0" r="0" t="0"/>
          <a:stretch/>
        </p:blipFill>
        <p:spPr>
          <a:xfrm>
            <a:off x="3875075" y="1728450"/>
            <a:ext cx="5268925" cy="3871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g2ccccba31df_0_27"/>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99" name="Google Shape;99;g2ccccba31df_0_27"/>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pic>
        <p:nvPicPr>
          <p:cNvPr descr="Fluency with Text | National Center on Improving Literacy" id="100" name="Google Shape;100;g2ccccba31df_0_27"/>
          <p:cNvPicPr preferRelativeResize="0"/>
          <p:nvPr/>
        </p:nvPicPr>
        <p:blipFill rotWithShape="1">
          <a:blip r:embed="rId5">
            <a:alphaModFix/>
          </a:blip>
          <a:srcRect b="0" l="0" r="0" t="0"/>
          <a:stretch/>
        </p:blipFill>
        <p:spPr>
          <a:xfrm>
            <a:off x="-6861250" y="3157059"/>
            <a:ext cx="3229775" cy="3700942"/>
          </a:xfrm>
          <a:prstGeom prst="rect">
            <a:avLst/>
          </a:prstGeom>
          <a:noFill/>
          <a:ln>
            <a:noFill/>
          </a:ln>
        </p:spPr>
      </p:pic>
      <p:sp>
        <p:nvSpPr>
          <p:cNvPr id="101" name="Google Shape;101;g2ccccba31df_0_27"/>
          <p:cNvSpPr txBox="1"/>
          <p:nvPr/>
        </p:nvSpPr>
        <p:spPr>
          <a:xfrm>
            <a:off x="98250" y="825500"/>
            <a:ext cx="8934600" cy="132570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0000"/>
              </a:buClr>
              <a:buSzPts val="3600"/>
              <a:buFont typeface="Arial"/>
              <a:buNone/>
            </a:pPr>
            <a:r>
              <a:rPr b="1" i="0" lang="en-GB" sz="3600" u="sng" cap="none" strike="noStrike">
                <a:solidFill>
                  <a:srgbClr val="000000"/>
                </a:solidFill>
                <a:latin typeface="Tahoma"/>
                <a:ea typeface="Tahoma"/>
                <a:cs typeface="Tahoma"/>
                <a:sym typeface="Tahoma"/>
              </a:rPr>
              <a:t>Three ways you can help build fluency at home…</a:t>
            </a:r>
            <a:endParaRPr i="0" sz="3600" u="none" cap="none" strike="noStrike">
              <a:solidFill>
                <a:srgbClr val="000000"/>
              </a:solidFill>
              <a:latin typeface="Tahoma"/>
              <a:ea typeface="Tahoma"/>
              <a:cs typeface="Tahoma"/>
              <a:sym typeface="Tahoma"/>
            </a:endParaRPr>
          </a:p>
        </p:txBody>
      </p:sp>
      <p:sp>
        <p:nvSpPr>
          <p:cNvPr id="102" name="Google Shape;102;g2ccccba31df_0_27"/>
          <p:cNvSpPr txBox="1"/>
          <p:nvPr/>
        </p:nvSpPr>
        <p:spPr>
          <a:xfrm>
            <a:off x="98250" y="2028200"/>
            <a:ext cx="8934600" cy="4351200"/>
          </a:xfrm>
          <a:prstGeom prst="rect">
            <a:avLst/>
          </a:prstGeom>
          <a:noFill/>
          <a:ln>
            <a:noFill/>
          </a:ln>
        </p:spPr>
        <p:txBody>
          <a:bodyPr anchorCtr="0" anchor="t" bIns="45700" lIns="91425" spcFirstLastPara="1" rIns="91425" wrap="square" tIns="45700">
            <a:normAutofit/>
          </a:bodyPr>
          <a:lstStyle/>
          <a:p>
            <a:pPr indent="-514350" lvl="0" marL="514350" marR="0" rtl="0" algn="l">
              <a:lnSpc>
                <a:spcPct val="90000"/>
              </a:lnSpc>
              <a:spcBef>
                <a:spcPts val="0"/>
              </a:spcBef>
              <a:spcAft>
                <a:spcPts val="0"/>
              </a:spcAft>
              <a:buClr>
                <a:srgbClr val="000000"/>
              </a:buClr>
              <a:buSzPts val="2800"/>
              <a:buFont typeface="Arial"/>
              <a:buAutoNum type="arabicPeriod"/>
            </a:pPr>
            <a:r>
              <a:rPr b="1" i="0" lang="en-GB" sz="2800" u="none" cap="none" strike="noStrike">
                <a:solidFill>
                  <a:srgbClr val="000000"/>
                </a:solidFill>
                <a:latin typeface="Tahoma"/>
                <a:ea typeface="Tahoma"/>
                <a:cs typeface="Tahoma"/>
                <a:sym typeface="Tahoma"/>
              </a:rPr>
              <a:t>Read and follow </a:t>
            </a:r>
            <a:r>
              <a:rPr i="0" lang="en-GB" sz="2800" u="none" cap="none" strike="noStrike">
                <a:solidFill>
                  <a:srgbClr val="000000"/>
                </a:solidFill>
                <a:latin typeface="Tahoma"/>
                <a:ea typeface="Tahoma"/>
                <a:cs typeface="Tahoma"/>
                <a:sym typeface="Tahoma"/>
              </a:rPr>
              <a:t>– the adult reads the text and the child follows along with their finger. This helps the child with word recognition and models to them how they should read with fluency.</a:t>
            </a:r>
            <a:endParaRPr i="0" sz="2800" u="none" cap="none" strike="noStrike">
              <a:solidFill>
                <a:srgbClr val="000000"/>
              </a:solidFill>
              <a:latin typeface="Tahoma"/>
              <a:ea typeface="Tahoma"/>
              <a:cs typeface="Tahoma"/>
              <a:sym typeface="Tahoma"/>
            </a:endParaRPr>
          </a:p>
          <a:p>
            <a:pPr indent="-514350" lvl="0" marL="514350" marR="0" rtl="0" algn="l">
              <a:lnSpc>
                <a:spcPct val="90000"/>
              </a:lnSpc>
              <a:spcBef>
                <a:spcPts val="1000"/>
              </a:spcBef>
              <a:spcAft>
                <a:spcPts val="0"/>
              </a:spcAft>
              <a:buClr>
                <a:srgbClr val="000000"/>
              </a:buClr>
              <a:buSzPts val="2800"/>
              <a:buFont typeface="Arial"/>
              <a:buAutoNum type="arabicPeriod"/>
            </a:pPr>
            <a:r>
              <a:rPr b="1" i="0" lang="en-GB" sz="2800" u="none" cap="none" strike="noStrike">
                <a:solidFill>
                  <a:srgbClr val="000000"/>
                </a:solidFill>
                <a:latin typeface="Tahoma"/>
                <a:ea typeface="Tahoma"/>
                <a:cs typeface="Tahoma"/>
                <a:sym typeface="Tahoma"/>
              </a:rPr>
              <a:t>My turn, your turn </a:t>
            </a:r>
            <a:r>
              <a:rPr i="0" lang="en-GB" sz="2800" u="none" cap="none" strike="noStrike">
                <a:solidFill>
                  <a:srgbClr val="000000"/>
                </a:solidFill>
                <a:latin typeface="Tahoma"/>
                <a:ea typeface="Tahoma"/>
                <a:cs typeface="Tahoma"/>
                <a:sym typeface="Tahoma"/>
              </a:rPr>
              <a:t>– take turns reading a page or a paragraph. Here you are modelling how to read with fluency, flow and expression. </a:t>
            </a:r>
            <a:endParaRPr i="0" sz="2800" u="none" cap="none" strike="noStrike">
              <a:solidFill>
                <a:srgbClr val="000000"/>
              </a:solidFill>
              <a:latin typeface="Tahoma"/>
              <a:ea typeface="Tahoma"/>
              <a:cs typeface="Tahoma"/>
              <a:sym typeface="Tahoma"/>
            </a:endParaRPr>
          </a:p>
          <a:p>
            <a:pPr indent="-514350" lvl="0" marL="514350" marR="0" rtl="0" algn="l">
              <a:lnSpc>
                <a:spcPct val="90000"/>
              </a:lnSpc>
              <a:spcBef>
                <a:spcPts val="1000"/>
              </a:spcBef>
              <a:spcAft>
                <a:spcPts val="0"/>
              </a:spcAft>
              <a:buClr>
                <a:srgbClr val="000000"/>
              </a:buClr>
              <a:buSzPts val="2800"/>
              <a:buFont typeface="Arial"/>
              <a:buAutoNum type="arabicPeriod"/>
            </a:pPr>
            <a:r>
              <a:rPr b="1" i="0" lang="en-GB" sz="2800" u="none" cap="none" strike="noStrike">
                <a:solidFill>
                  <a:srgbClr val="000000"/>
                </a:solidFill>
                <a:latin typeface="Tahoma"/>
                <a:ea typeface="Tahoma"/>
                <a:cs typeface="Tahoma"/>
                <a:sym typeface="Tahoma"/>
              </a:rPr>
              <a:t>Echo Reading </a:t>
            </a:r>
            <a:r>
              <a:rPr i="0" lang="en-GB" sz="2800" u="none" cap="none" strike="noStrike">
                <a:solidFill>
                  <a:srgbClr val="000000"/>
                </a:solidFill>
                <a:latin typeface="Tahoma"/>
                <a:ea typeface="Tahoma"/>
                <a:cs typeface="Tahoma"/>
                <a:sym typeface="Tahoma"/>
              </a:rPr>
              <a:t>– as you read, the child copies. It is important here to pace yourself and read at a rate that your child can keep up with. </a:t>
            </a:r>
            <a:endParaRPr i="0" sz="2800" u="none" cap="none" strike="noStrike">
              <a:solidFill>
                <a:srgbClr val="000000"/>
              </a:solidFill>
              <a:latin typeface="Tahoma"/>
              <a:ea typeface="Tahoma"/>
              <a:cs typeface="Tahoma"/>
              <a:sym typeface="Tahoma"/>
            </a:endParaRPr>
          </a:p>
        </p:txBody>
      </p:sp>
      <p:sp>
        <p:nvSpPr>
          <p:cNvPr id="103" name="Google Shape;103;g2ccccba31df_0_27"/>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Comprehension</a:t>
            </a:r>
            <a:endParaRPr sz="1000">
              <a:solidFill>
                <a:srgbClr val="674EA7"/>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g2ccccba31df_1_25"/>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10" name="Google Shape;110;g2ccccba31df_1_25"/>
          <p:cNvPicPr preferRelativeResize="0"/>
          <p:nvPr/>
        </p:nvPicPr>
        <p:blipFill rotWithShape="1">
          <a:blip r:embed="rId4">
            <a:alphaModFix/>
          </a:blip>
          <a:srcRect b="0" l="0" r="0" t="0"/>
          <a:stretch/>
        </p:blipFill>
        <p:spPr>
          <a:xfrm>
            <a:off x="241950" y="1496975"/>
            <a:ext cx="8839198" cy="4317412"/>
          </a:xfrm>
          <a:prstGeom prst="rect">
            <a:avLst/>
          </a:prstGeom>
          <a:noFill/>
          <a:ln>
            <a:noFill/>
          </a:ln>
        </p:spPr>
      </p:pic>
      <p:sp>
        <p:nvSpPr>
          <p:cNvPr id="111" name="Google Shape;111;g2ccccba31df_1_25"/>
          <p:cNvSpPr txBox="1"/>
          <p:nvPr/>
        </p:nvSpPr>
        <p:spPr>
          <a:xfrm>
            <a:off x="3817025" y="946775"/>
            <a:ext cx="959700" cy="55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2"/>
                </a:solidFill>
                <a:latin typeface="Roboto"/>
                <a:ea typeface="Roboto"/>
                <a:cs typeface="Roboto"/>
                <a:sym typeface="Roboto"/>
              </a:rPr>
              <a:t>Year 4</a:t>
            </a:r>
            <a:endParaRPr b="0" i="0" sz="1800" u="none" cap="none" strike="noStrike">
              <a:solidFill>
                <a:schemeClr val="lt2"/>
              </a:solidFill>
              <a:latin typeface="Roboto"/>
              <a:ea typeface="Roboto"/>
              <a:cs typeface="Roboto"/>
              <a:sym typeface="Roboto"/>
            </a:endParaRPr>
          </a:p>
        </p:txBody>
      </p:sp>
      <p:pic>
        <p:nvPicPr>
          <p:cNvPr id="112" name="Google Shape;112;g2ccccba31df_1_25"/>
          <p:cNvPicPr preferRelativeResize="0"/>
          <p:nvPr/>
        </p:nvPicPr>
        <p:blipFill rotWithShape="1">
          <a:blip r:embed="rId5">
            <a:alphaModFix/>
          </a:blip>
          <a:srcRect b="0" l="0" r="0" t="0"/>
          <a:stretch/>
        </p:blipFill>
        <p:spPr>
          <a:xfrm>
            <a:off x="6855517" y="5873050"/>
            <a:ext cx="2177408" cy="888150"/>
          </a:xfrm>
          <a:prstGeom prst="rect">
            <a:avLst/>
          </a:prstGeom>
          <a:noFill/>
          <a:ln>
            <a:noFill/>
          </a:ln>
        </p:spPr>
      </p:pic>
      <p:sp>
        <p:nvSpPr>
          <p:cNvPr id="113" name="Google Shape;113;g2ccccba31df_1_25"/>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pic>
        <p:nvPicPr>
          <p:cNvPr id="119" name="Google Shape;119;g2ccccba31df_1_34"/>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120" name="Google Shape;120;g2ccccba31df_1_34"/>
          <p:cNvSpPr txBox="1"/>
          <p:nvPr/>
        </p:nvSpPr>
        <p:spPr>
          <a:xfrm>
            <a:off x="3544950" y="867075"/>
            <a:ext cx="2054100" cy="55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2"/>
                </a:solidFill>
                <a:latin typeface="Roboto"/>
                <a:ea typeface="Roboto"/>
                <a:cs typeface="Roboto"/>
                <a:sym typeface="Roboto"/>
              </a:rPr>
              <a:t>Year 5 and Year 6</a:t>
            </a:r>
            <a:endParaRPr b="0" i="0" sz="1800" u="none" cap="none" strike="noStrike">
              <a:solidFill>
                <a:schemeClr val="lt2"/>
              </a:solidFill>
              <a:latin typeface="Roboto"/>
              <a:ea typeface="Roboto"/>
              <a:cs typeface="Roboto"/>
              <a:sym typeface="Roboto"/>
            </a:endParaRPr>
          </a:p>
        </p:txBody>
      </p:sp>
      <p:grpSp>
        <p:nvGrpSpPr>
          <p:cNvPr id="121" name="Google Shape;121;g2ccccba31df_1_34"/>
          <p:cNvGrpSpPr/>
          <p:nvPr/>
        </p:nvGrpSpPr>
        <p:grpSpPr>
          <a:xfrm>
            <a:off x="152400" y="1214937"/>
            <a:ext cx="8839199" cy="5566863"/>
            <a:chOff x="91950" y="1424762"/>
            <a:chExt cx="8839199" cy="5566863"/>
          </a:xfrm>
        </p:grpSpPr>
        <p:pic>
          <p:nvPicPr>
            <p:cNvPr id="122" name="Google Shape;122;g2ccccba31df_1_34"/>
            <p:cNvPicPr preferRelativeResize="0"/>
            <p:nvPr/>
          </p:nvPicPr>
          <p:blipFill rotWithShape="1">
            <a:blip r:embed="rId4">
              <a:alphaModFix/>
            </a:blip>
            <a:srcRect b="0" l="0" r="0" t="0"/>
            <a:stretch/>
          </p:blipFill>
          <p:spPr>
            <a:xfrm>
              <a:off x="91950" y="1424762"/>
              <a:ext cx="8839199" cy="4008474"/>
            </a:xfrm>
            <a:prstGeom prst="rect">
              <a:avLst/>
            </a:prstGeom>
            <a:noFill/>
            <a:ln>
              <a:noFill/>
            </a:ln>
          </p:spPr>
        </p:pic>
        <p:pic>
          <p:nvPicPr>
            <p:cNvPr id="123" name="Google Shape;123;g2ccccba31df_1_34"/>
            <p:cNvPicPr preferRelativeResize="0"/>
            <p:nvPr/>
          </p:nvPicPr>
          <p:blipFill rotWithShape="1">
            <a:blip r:embed="rId5">
              <a:alphaModFix/>
            </a:blip>
            <a:srcRect b="0" l="0" r="0" t="0"/>
            <a:stretch/>
          </p:blipFill>
          <p:spPr>
            <a:xfrm>
              <a:off x="174450" y="5080675"/>
              <a:ext cx="8535651" cy="1910950"/>
            </a:xfrm>
            <a:prstGeom prst="rect">
              <a:avLst/>
            </a:prstGeom>
            <a:noFill/>
            <a:ln>
              <a:noFill/>
            </a:ln>
          </p:spPr>
        </p:pic>
      </p:grpSp>
      <p:pic>
        <p:nvPicPr>
          <p:cNvPr id="124" name="Google Shape;124;g2ccccba31df_1_34"/>
          <p:cNvPicPr preferRelativeResize="0"/>
          <p:nvPr/>
        </p:nvPicPr>
        <p:blipFill rotWithShape="1">
          <a:blip r:embed="rId6">
            <a:alphaModFix/>
          </a:blip>
          <a:srcRect b="0" l="0" r="0" t="0"/>
          <a:stretch/>
        </p:blipFill>
        <p:spPr>
          <a:xfrm>
            <a:off x="6855517" y="5873050"/>
            <a:ext cx="2177408" cy="888150"/>
          </a:xfrm>
          <a:prstGeom prst="rect">
            <a:avLst/>
          </a:prstGeom>
          <a:noFill/>
          <a:ln>
            <a:noFill/>
          </a:ln>
        </p:spPr>
      </p:pic>
      <p:sp>
        <p:nvSpPr>
          <p:cNvPr id="125" name="Google Shape;125;g2ccccba31df_1_34"/>
          <p:cNvSpPr txBox="1"/>
          <p:nvPr>
            <p:ph type="title"/>
          </p:nvPr>
        </p:nvSpPr>
        <p:spPr>
          <a:xfrm>
            <a:off x="158700" y="21075"/>
            <a:ext cx="8826600" cy="846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id="131" name="Google Shape;131;g334797a7783_2_0"/>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32" name="Google Shape;132;g334797a7783_2_0"/>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33" name="Google Shape;133;g334797a7783_2_0"/>
          <p:cNvSpPr txBox="1"/>
          <p:nvPr>
            <p:ph type="title"/>
          </p:nvPr>
        </p:nvSpPr>
        <p:spPr>
          <a:xfrm>
            <a:off x="158700" y="21075"/>
            <a:ext cx="8826600" cy="846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Comprehension</a:t>
            </a:r>
            <a:endParaRPr sz="1000">
              <a:solidFill>
                <a:srgbClr val="674EA7"/>
              </a:solidFill>
            </a:endParaRPr>
          </a:p>
        </p:txBody>
      </p:sp>
      <p:sp>
        <p:nvSpPr>
          <p:cNvPr id="134" name="Google Shape;134;g334797a7783_2_0"/>
          <p:cNvSpPr txBox="1"/>
          <p:nvPr/>
        </p:nvSpPr>
        <p:spPr>
          <a:xfrm>
            <a:off x="202775" y="1037925"/>
            <a:ext cx="5939700" cy="2875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Tahoma"/>
                <a:ea typeface="Tahoma"/>
                <a:cs typeface="Tahoma"/>
                <a:sym typeface="Tahoma"/>
              </a:rPr>
              <a:t>Our approach</a:t>
            </a:r>
            <a:endParaRPr b="1" sz="3700">
              <a:solidFill>
                <a:srgbClr val="674EA7"/>
              </a:solidFill>
              <a:latin typeface="Tahoma"/>
              <a:ea typeface="Tahoma"/>
              <a:cs typeface="Tahoma"/>
              <a:sym typeface="Tahoma"/>
            </a:endParaRPr>
          </a:p>
          <a:p>
            <a:pPr indent="0" lvl="0" marL="0" rtl="0" algn="l">
              <a:lnSpc>
                <a:spcPct val="90000"/>
              </a:lnSpc>
              <a:spcBef>
                <a:spcPts val="0"/>
              </a:spcBef>
              <a:spcAft>
                <a:spcPts val="0"/>
              </a:spcAft>
              <a:buClr>
                <a:srgbClr val="000000"/>
              </a:buClr>
              <a:buSzPts val="2800"/>
              <a:buFont typeface="Arial"/>
              <a:buNone/>
            </a:pPr>
            <a:r>
              <a:rPr lang="en-GB" sz="2800">
                <a:latin typeface="Tahoma"/>
                <a:ea typeface="Tahoma"/>
                <a:cs typeface="Tahoma"/>
                <a:sym typeface="Tahoma"/>
              </a:rPr>
              <a:t>This year, we have adopted a new approach to reading. Every year group follows this structure in their reading lessons everyday. </a:t>
            </a:r>
            <a:endParaRPr b="1" sz="3700">
              <a:solidFill>
                <a:srgbClr val="674EA7"/>
              </a:solidFill>
              <a:latin typeface="Tahoma"/>
              <a:ea typeface="Tahoma"/>
              <a:cs typeface="Tahoma"/>
              <a:sym typeface="Tahoma"/>
            </a:endParaRPr>
          </a:p>
          <a:p>
            <a:pPr indent="0" lvl="0" marL="0" marR="0" rtl="0" algn="l">
              <a:lnSpc>
                <a:spcPct val="100000"/>
              </a:lnSpc>
              <a:spcBef>
                <a:spcPts val="0"/>
              </a:spcBef>
              <a:spcAft>
                <a:spcPts val="0"/>
              </a:spcAft>
              <a:buClr>
                <a:srgbClr val="0070C0"/>
              </a:buClr>
              <a:buSzPts val="4800"/>
              <a:buFont typeface="Century Gothic"/>
              <a:buNone/>
            </a:pPr>
            <a:r>
              <a:t/>
            </a:r>
            <a:endParaRPr b="1" sz="3700">
              <a:solidFill>
                <a:srgbClr val="674EA7"/>
              </a:solidFill>
              <a:latin typeface="Tahoma"/>
              <a:ea typeface="Tahoma"/>
              <a:cs typeface="Tahoma"/>
              <a:sym typeface="Tahoma"/>
            </a:endParaRPr>
          </a:p>
        </p:txBody>
      </p:sp>
      <p:pic>
        <p:nvPicPr>
          <p:cNvPr id="135" name="Google Shape;135;g334797a7783_2_0"/>
          <p:cNvPicPr preferRelativeResize="0"/>
          <p:nvPr/>
        </p:nvPicPr>
        <p:blipFill>
          <a:blip r:embed="rId5">
            <a:alphaModFix/>
          </a:blip>
          <a:stretch>
            <a:fillRect/>
          </a:stretch>
        </p:blipFill>
        <p:spPr>
          <a:xfrm>
            <a:off x="6251625" y="1037925"/>
            <a:ext cx="2781300" cy="1647825"/>
          </a:xfrm>
          <a:prstGeom prst="rect">
            <a:avLst/>
          </a:prstGeom>
          <a:noFill/>
          <a:ln>
            <a:noFill/>
          </a:ln>
        </p:spPr>
      </p:pic>
      <p:pic>
        <p:nvPicPr>
          <p:cNvPr id="136" name="Google Shape;136;g334797a7783_2_0"/>
          <p:cNvPicPr preferRelativeResize="0"/>
          <p:nvPr/>
        </p:nvPicPr>
        <p:blipFill rotWithShape="1">
          <a:blip r:embed="rId6">
            <a:alphaModFix/>
          </a:blip>
          <a:srcRect b="32896" l="3195" r="4706" t="22857"/>
          <a:stretch/>
        </p:blipFill>
        <p:spPr>
          <a:xfrm>
            <a:off x="337142" y="3590800"/>
            <a:ext cx="8317321" cy="22716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g334797a7783_1_3"/>
          <p:cNvPicPr preferRelativeResize="0"/>
          <p:nvPr/>
        </p:nvPicPr>
        <p:blipFill rotWithShape="1">
          <a:blip r:embed="rId3">
            <a:alphaModFix/>
          </a:blip>
          <a:srcRect b="0" l="0" r="0" t="0"/>
          <a:stretch/>
        </p:blipFill>
        <p:spPr>
          <a:xfrm>
            <a:off x="8259625" y="0"/>
            <a:ext cx="884375" cy="888150"/>
          </a:xfrm>
          <a:prstGeom prst="rect">
            <a:avLst/>
          </a:prstGeom>
          <a:noFill/>
          <a:ln>
            <a:noFill/>
          </a:ln>
        </p:spPr>
      </p:pic>
      <p:sp>
        <p:nvSpPr>
          <p:cNvPr id="143" name="Google Shape;143;g334797a7783_1_3"/>
          <p:cNvSpPr txBox="1"/>
          <p:nvPr>
            <p:ph type="title"/>
          </p:nvPr>
        </p:nvSpPr>
        <p:spPr>
          <a:xfrm>
            <a:off x="158700" y="21075"/>
            <a:ext cx="8826600" cy="846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Comprehension</a:t>
            </a:r>
            <a:endParaRPr sz="1000">
              <a:solidFill>
                <a:srgbClr val="674EA7"/>
              </a:solidFill>
            </a:endParaRPr>
          </a:p>
        </p:txBody>
      </p:sp>
      <p:pic>
        <p:nvPicPr>
          <p:cNvPr id="144" name="Google Shape;144;g334797a7783_1_3"/>
          <p:cNvPicPr preferRelativeResize="0"/>
          <p:nvPr/>
        </p:nvPicPr>
        <p:blipFill>
          <a:blip r:embed="rId4">
            <a:alphaModFix/>
          </a:blip>
          <a:stretch>
            <a:fillRect/>
          </a:stretch>
        </p:blipFill>
        <p:spPr>
          <a:xfrm>
            <a:off x="4658775" y="3814825"/>
            <a:ext cx="4095000" cy="2869575"/>
          </a:xfrm>
          <a:prstGeom prst="rect">
            <a:avLst/>
          </a:prstGeom>
          <a:noFill/>
          <a:ln>
            <a:noFill/>
          </a:ln>
        </p:spPr>
      </p:pic>
      <p:sp>
        <p:nvSpPr>
          <p:cNvPr id="145" name="Google Shape;145;g334797a7783_1_3"/>
          <p:cNvSpPr txBox="1"/>
          <p:nvPr/>
        </p:nvSpPr>
        <p:spPr>
          <a:xfrm>
            <a:off x="4427325" y="1472900"/>
            <a:ext cx="4557900" cy="21240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lang="en-GB" sz="2800">
                <a:latin typeface="Tahoma"/>
                <a:ea typeface="Tahoma"/>
                <a:cs typeface="Tahoma"/>
                <a:sym typeface="Tahoma"/>
              </a:rPr>
              <a:t>On your tables are the support cards that the children have access to during book club on a Tuesday. </a:t>
            </a:r>
            <a:endParaRPr/>
          </a:p>
        </p:txBody>
      </p:sp>
      <p:pic>
        <p:nvPicPr>
          <p:cNvPr id="146" name="Google Shape;146;g334797a7783_1_3"/>
          <p:cNvPicPr preferRelativeResize="0"/>
          <p:nvPr/>
        </p:nvPicPr>
        <p:blipFill>
          <a:blip r:embed="rId5">
            <a:alphaModFix/>
          </a:blip>
          <a:stretch>
            <a:fillRect/>
          </a:stretch>
        </p:blipFill>
        <p:spPr>
          <a:xfrm>
            <a:off x="158700" y="1074000"/>
            <a:ext cx="4058384" cy="56872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g30178605405367ac_14"/>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53" name="Google Shape;153;g30178605405367ac_14"/>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54" name="Google Shape;154;g30178605405367ac_14"/>
          <p:cNvSpPr txBox="1"/>
          <p:nvPr/>
        </p:nvSpPr>
        <p:spPr>
          <a:xfrm>
            <a:off x="202775" y="1037925"/>
            <a:ext cx="8722200" cy="5325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70C0"/>
              </a:buClr>
              <a:buSzPts val="4800"/>
              <a:buFont typeface="Century Gothic"/>
              <a:buNone/>
            </a:pPr>
            <a:r>
              <a:rPr b="1" i="0" lang="en-GB" sz="3700" u="none" cap="none" strike="noStrike">
                <a:solidFill>
                  <a:srgbClr val="674EA7"/>
                </a:solidFill>
                <a:latin typeface="Tahoma"/>
                <a:ea typeface="Tahoma"/>
                <a:cs typeface="Tahoma"/>
                <a:sym typeface="Tahoma"/>
              </a:rPr>
              <a:t>Comprehension questions </a:t>
            </a:r>
            <a:endParaRPr b="1" sz="3700">
              <a:solidFill>
                <a:srgbClr val="674EA7"/>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lang="en-GB" sz="2100">
                <a:latin typeface="Tahoma"/>
                <a:ea typeface="Tahoma"/>
                <a:cs typeface="Tahoma"/>
                <a:sym typeface="Tahoma"/>
              </a:rPr>
              <a:t>On the Wednesday and Thursday lessons of reading, we focus on comprehension questions. </a:t>
            </a:r>
            <a:endParaRPr sz="21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sz="21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lang="en-GB" sz="2100">
                <a:latin typeface="Tahoma"/>
                <a:ea typeface="Tahoma"/>
                <a:cs typeface="Tahoma"/>
                <a:sym typeface="Tahoma"/>
              </a:rPr>
              <a:t>In Lower KS2, we focus on 3 comprehension questions a lesson. </a:t>
            </a:r>
            <a:r>
              <a:rPr lang="en-GB" sz="2100">
                <a:latin typeface="Tahoma"/>
                <a:ea typeface="Tahoma"/>
                <a:cs typeface="Tahoma"/>
                <a:sym typeface="Tahoma"/>
              </a:rPr>
              <a:t>These questions are a range of retrieval, inference, vocabulary, author's choice and prediction questions</a:t>
            </a:r>
            <a:r>
              <a:rPr lang="en-GB" sz="2400">
                <a:latin typeface="Tahoma"/>
                <a:ea typeface="Tahoma"/>
                <a:cs typeface="Tahoma"/>
                <a:sym typeface="Tahoma"/>
              </a:rPr>
              <a:t>. </a:t>
            </a:r>
            <a:endParaRPr sz="21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sz="21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lang="en-GB" sz="2100">
                <a:latin typeface="Tahoma"/>
                <a:ea typeface="Tahoma"/>
                <a:cs typeface="Tahoma"/>
                <a:sym typeface="Tahoma"/>
              </a:rPr>
              <a:t>In Upper KS2, the children are challenged to complete 5 </a:t>
            </a:r>
            <a:r>
              <a:rPr lang="en-GB" sz="2100">
                <a:latin typeface="Tahoma"/>
                <a:ea typeface="Tahoma"/>
                <a:cs typeface="Tahoma"/>
                <a:sym typeface="Tahoma"/>
              </a:rPr>
              <a:t>comprehension questions a lesson. They complete one of each style of question every comprehension lesson. </a:t>
            </a:r>
            <a:endParaRPr sz="21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sz="2100">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lang="en-GB" sz="2100">
                <a:latin typeface="Tahoma"/>
                <a:ea typeface="Tahoma"/>
                <a:cs typeface="Tahoma"/>
                <a:sym typeface="Tahoma"/>
              </a:rPr>
              <a:t>By the end of Year 6, this enables the children to be confident with answering a range of comprehension questions, supporting them in the SATs reading paper and beyond.</a:t>
            </a:r>
            <a:endParaRPr sz="2100">
              <a:latin typeface="Tahoma"/>
              <a:ea typeface="Tahoma"/>
              <a:cs typeface="Tahoma"/>
              <a:sym typeface="Tahoma"/>
            </a:endParaRPr>
          </a:p>
        </p:txBody>
      </p:sp>
      <p:sp>
        <p:nvSpPr>
          <p:cNvPr id="155" name="Google Shape;155;g30178605405367ac_14"/>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g2ccccba31df_0_69"/>
          <p:cNvSpPr txBox="1"/>
          <p:nvPr/>
        </p:nvSpPr>
        <p:spPr>
          <a:xfrm>
            <a:off x="98250" y="969600"/>
            <a:ext cx="8640000" cy="4907100"/>
          </a:xfrm>
          <a:prstGeom prst="rect">
            <a:avLst/>
          </a:prstGeom>
          <a:noFill/>
          <a:ln>
            <a:noFill/>
          </a:ln>
        </p:spPr>
        <p:txBody>
          <a:bodyPr anchorCtr="0" anchor="t" bIns="45700" lIns="91425" spcFirstLastPara="1" rIns="91425" wrap="square" tIns="45700">
            <a:normAutofit/>
          </a:bodyPr>
          <a:lstStyle/>
          <a:p>
            <a:pPr indent="0" lvl="0" marL="0" marR="0" rtl="0" algn="l">
              <a:lnSpc>
                <a:spcPct val="70000"/>
              </a:lnSpc>
              <a:spcBef>
                <a:spcPts val="0"/>
              </a:spcBef>
              <a:spcAft>
                <a:spcPts val="0"/>
              </a:spcAft>
              <a:buClr>
                <a:srgbClr val="000000"/>
              </a:buClr>
              <a:buSzPts val="1018"/>
              <a:buFont typeface="Arial"/>
              <a:buNone/>
            </a:pPr>
            <a:r>
              <a:rPr b="1" i="0" lang="en-GB" sz="3100" u="sng" cap="none" strike="noStrike">
                <a:solidFill>
                  <a:srgbClr val="000000"/>
                </a:solidFill>
                <a:latin typeface="Tahoma"/>
                <a:ea typeface="Tahoma"/>
                <a:cs typeface="Tahoma"/>
                <a:sym typeface="Tahoma"/>
              </a:rPr>
              <a:t>Retrieve </a:t>
            </a:r>
            <a:endParaRPr i="0" sz="1990" u="none" cap="none" strike="noStrike">
              <a:solidFill>
                <a:srgbClr val="000000"/>
              </a:solidFill>
              <a:latin typeface="Tahoma"/>
              <a:ea typeface="Tahoma"/>
              <a:cs typeface="Tahoma"/>
              <a:sym typeface="Tahoma"/>
            </a:endParaRPr>
          </a:p>
          <a:p>
            <a:pPr indent="-234950" lvl="0" marL="228600" marR="0" rtl="0" algn="l">
              <a:lnSpc>
                <a:spcPct val="70000"/>
              </a:lnSpc>
              <a:spcBef>
                <a:spcPts val="1000"/>
              </a:spcBef>
              <a:spcAft>
                <a:spcPts val="0"/>
              </a:spcAft>
              <a:buClr>
                <a:srgbClr val="000000"/>
              </a:buClr>
              <a:buSzPts val="3700"/>
              <a:buFont typeface="Tahoma"/>
              <a:buChar char="•"/>
            </a:pPr>
            <a:r>
              <a:rPr i="0" lang="en-GB" sz="2700" u="none" cap="none" strike="noStrike">
                <a:solidFill>
                  <a:srgbClr val="000000"/>
                </a:solidFill>
                <a:latin typeface="Tahoma"/>
                <a:ea typeface="Tahoma"/>
                <a:cs typeface="Tahoma"/>
                <a:sym typeface="Tahoma"/>
              </a:rPr>
              <a:t>Re</a:t>
            </a:r>
            <a:r>
              <a:rPr i="0" lang="en-GB" sz="2730" u="none" cap="none" strike="noStrike">
                <a:solidFill>
                  <a:srgbClr val="000000"/>
                </a:solidFill>
                <a:latin typeface="Tahoma"/>
                <a:ea typeface="Tahoma"/>
                <a:cs typeface="Tahoma"/>
                <a:sym typeface="Tahoma"/>
              </a:rPr>
              <a:t>trieval of information is often the starting point for discussing a text. This means picking the </a:t>
            </a:r>
            <a:r>
              <a:rPr i="0" lang="en-GB" sz="2730" u="sng" cap="none" strike="noStrike">
                <a:solidFill>
                  <a:srgbClr val="FF0000"/>
                </a:solidFill>
                <a:latin typeface="Tahoma"/>
                <a:ea typeface="Tahoma"/>
                <a:cs typeface="Tahoma"/>
                <a:sym typeface="Tahoma"/>
              </a:rPr>
              <a:t>exact</a:t>
            </a:r>
            <a:r>
              <a:rPr i="0" lang="en-GB" sz="2730" u="none" cap="none" strike="noStrike">
                <a:solidFill>
                  <a:srgbClr val="000000"/>
                </a:solidFill>
                <a:latin typeface="Tahoma"/>
                <a:ea typeface="Tahoma"/>
                <a:cs typeface="Tahoma"/>
                <a:sym typeface="Tahoma"/>
              </a:rPr>
              <a:t> (spelling and punctuation too) information out of the text that they have just read. </a:t>
            </a:r>
            <a:endParaRPr i="0" sz="2730" u="none" cap="none" strike="noStrike">
              <a:solidFill>
                <a:srgbClr val="000000"/>
              </a:solidFill>
              <a:latin typeface="Tahoma"/>
              <a:ea typeface="Tahoma"/>
              <a:cs typeface="Tahoma"/>
              <a:sym typeface="Tahoma"/>
            </a:endParaRPr>
          </a:p>
          <a:p>
            <a:pPr indent="0" lvl="0" marL="457200" marR="0" rtl="0" algn="l">
              <a:lnSpc>
                <a:spcPct val="70000"/>
              </a:lnSpc>
              <a:spcBef>
                <a:spcPts val="1000"/>
              </a:spcBef>
              <a:spcAft>
                <a:spcPts val="0"/>
              </a:spcAft>
              <a:buClr>
                <a:srgbClr val="000000"/>
              </a:buClr>
              <a:buSzPts val="2730"/>
              <a:buFont typeface="Arial"/>
              <a:buNone/>
            </a:pPr>
            <a:r>
              <a:t/>
            </a:r>
            <a:endParaRPr i="0" sz="2730" u="none" cap="none" strike="noStrike">
              <a:solidFill>
                <a:srgbClr val="000000"/>
              </a:solidFill>
              <a:latin typeface="Tahoma"/>
              <a:ea typeface="Tahoma"/>
              <a:cs typeface="Tahoma"/>
              <a:sym typeface="Tahoma"/>
            </a:endParaRPr>
          </a:p>
          <a:p>
            <a:pPr indent="0" lvl="0" marL="0" marR="0" rtl="0" algn="l">
              <a:lnSpc>
                <a:spcPct val="70000"/>
              </a:lnSpc>
              <a:spcBef>
                <a:spcPts val="1000"/>
              </a:spcBef>
              <a:spcAft>
                <a:spcPts val="0"/>
              </a:spcAft>
              <a:buClr>
                <a:srgbClr val="000000"/>
              </a:buClr>
              <a:buSzPts val="2730"/>
              <a:buFont typeface="Arial"/>
              <a:buNone/>
            </a:pPr>
            <a:r>
              <a:rPr i="0" lang="en-GB" sz="2730" u="none" cap="none" strike="noStrike">
                <a:solidFill>
                  <a:srgbClr val="000000"/>
                </a:solidFill>
                <a:latin typeface="Tahoma"/>
                <a:ea typeface="Tahoma"/>
                <a:cs typeface="Tahoma"/>
                <a:sym typeface="Tahoma"/>
              </a:rPr>
              <a:t>For example:</a:t>
            </a:r>
            <a:endParaRPr i="0" sz="1990" u="none" cap="none" strike="noStrike">
              <a:solidFill>
                <a:srgbClr val="000000"/>
              </a:solidFill>
              <a:latin typeface="Tahoma"/>
              <a:ea typeface="Tahoma"/>
              <a:cs typeface="Tahoma"/>
              <a:sym typeface="Tahoma"/>
            </a:endParaRPr>
          </a:p>
          <a:p>
            <a:pPr indent="-190500" lvl="0" marL="228600" marR="0" rtl="0" algn="l">
              <a:lnSpc>
                <a:spcPct val="70000"/>
              </a:lnSpc>
              <a:spcBef>
                <a:spcPts val="1000"/>
              </a:spcBef>
              <a:spcAft>
                <a:spcPts val="0"/>
              </a:spcAft>
              <a:buClr>
                <a:srgbClr val="000000"/>
              </a:buClr>
              <a:buSzPts val="2730"/>
              <a:buFont typeface="Tahoma"/>
              <a:buChar char="•"/>
            </a:pPr>
            <a:r>
              <a:rPr i="1" lang="en-GB" sz="2730" u="none" cap="none" strike="noStrike">
                <a:solidFill>
                  <a:srgbClr val="000000"/>
                </a:solidFill>
                <a:latin typeface="Tahoma"/>
                <a:ea typeface="Tahoma"/>
                <a:cs typeface="Tahoma"/>
                <a:sym typeface="Tahoma"/>
              </a:rPr>
              <a:t>What was the character’s name?</a:t>
            </a:r>
            <a:endParaRPr i="1" sz="1990" u="none" cap="none" strike="noStrike">
              <a:solidFill>
                <a:srgbClr val="000000"/>
              </a:solidFill>
              <a:latin typeface="Tahoma"/>
              <a:ea typeface="Tahoma"/>
              <a:cs typeface="Tahoma"/>
              <a:sym typeface="Tahoma"/>
            </a:endParaRPr>
          </a:p>
          <a:p>
            <a:pPr indent="-190500" lvl="0" marL="228600" marR="0" rtl="0" algn="l">
              <a:lnSpc>
                <a:spcPct val="70000"/>
              </a:lnSpc>
              <a:spcBef>
                <a:spcPts val="1000"/>
              </a:spcBef>
              <a:spcAft>
                <a:spcPts val="0"/>
              </a:spcAft>
              <a:buClr>
                <a:srgbClr val="000000"/>
              </a:buClr>
              <a:buSzPts val="2730"/>
              <a:buFont typeface="Tahoma"/>
              <a:buChar char="•"/>
            </a:pPr>
            <a:r>
              <a:rPr i="1" lang="en-GB" sz="2730" u="none" cap="none" strike="noStrike">
                <a:solidFill>
                  <a:srgbClr val="000000"/>
                </a:solidFill>
                <a:latin typeface="Tahoma"/>
                <a:ea typeface="Tahoma"/>
                <a:cs typeface="Tahoma"/>
                <a:sym typeface="Tahoma"/>
              </a:rPr>
              <a:t>What did they eat for dinner?</a:t>
            </a:r>
            <a:endParaRPr i="1" sz="1990" u="none" cap="none" strike="noStrike">
              <a:solidFill>
                <a:srgbClr val="000000"/>
              </a:solidFill>
              <a:latin typeface="Tahoma"/>
              <a:ea typeface="Tahoma"/>
              <a:cs typeface="Tahoma"/>
              <a:sym typeface="Tahoma"/>
            </a:endParaRPr>
          </a:p>
          <a:p>
            <a:pPr indent="-190500" lvl="0" marL="228600" marR="0" rtl="0" algn="l">
              <a:lnSpc>
                <a:spcPct val="70000"/>
              </a:lnSpc>
              <a:spcBef>
                <a:spcPts val="1000"/>
              </a:spcBef>
              <a:spcAft>
                <a:spcPts val="0"/>
              </a:spcAft>
              <a:buClr>
                <a:srgbClr val="000000"/>
              </a:buClr>
              <a:buSzPts val="2730"/>
              <a:buFont typeface="Tahoma"/>
              <a:buChar char="•"/>
            </a:pPr>
            <a:r>
              <a:rPr i="1" lang="en-GB" sz="2730" u="none" cap="none" strike="noStrike">
                <a:solidFill>
                  <a:srgbClr val="000000"/>
                </a:solidFill>
                <a:latin typeface="Tahoma"/>
                <a:ea typeface="Tahoma"/>
                <a:cs typeface="Tahoma"/>
                <a:sym typeface="Tahoma"/>
              </a:rPr>
              <a:t>What colour was the car?</a:t>
            </a:r>
            <a:endParaRPr i="1" sz="1990" u="none" cap="none" strike="noStrike">
              <a:solidFill>
                <a:srgbClr val="000000"/>
              </a:solidFill>
              <a:latin typeface="Tahoma"/>
              <a:ea typeface="Tahoma"/>
              <a:cs typeface="Tahoma"/>
              <a:sym typeface="Tahoma"/>
            </a:endParaRPr>
          </a:p>
          <a:p>
            <a:pPr indent="-190500" lvl="0" marL="228600" marR="0" rtl="0" algn="l">
              <a:lnSpc>
                <a:spcPct val="70000"/>
              </a:lnSpc>
              <a:spcBef>
                <a:spcPts val="1000"/>
              </a:spcBef>
              <a:spcAft>
                <a:spcPts val="0"/>
              </a:spcAft>
              <a:buClr>
                <a:srgbClr val="000000"/>
              </a:buClr>
              <a:buSzPts val="2730"/>
              <a:buFont typeface="Tahoma"/>
              <a:buChar char="•"/>
            </a:pPr>
            <a:r>
              <a:rPr i="1" lang="en-GB" sz="2730" u="none" cap="none" strike="noStrike">
                <a:solidFill>
                  <a:srgbClr val="000000"/>
                </a:solidFill>
                <a:latin typeface="Tahoma"/>
                <a:ea typeface="Tahoma"/>
                <a:cs typeface="Tahoma"/>
                <a:sym typeface="Tahoma"/>
              </a:rPr>
              <a:t>What time did…</a:t>
            </a:r>
            <a:endParaRPr i="1" sz="2730" u="none" cap="none" strike="noStrike">
              <a:solidFill>
                <a:srgbClr val="000000"/>
              </a:solidFill>
              <a:latin typeface="Tahoma"/>
              <a:ea typeface="Tahoma"/>
              <a:cs typeface="Tahoma"/>
              <a:sym typeface="Tahoma"/>
            </a:endParaRPr>
          </a:p>
        </p:txBody>
      </p:sp>
      <p:pic>
        <p:nvPicPr>
          <p:cNvPr id="162" name="Google Shape;162;g2ccccba31df_0_69"/>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63" name="Google Shape;163;g2ccccba31df_0_69"/>
          <p:cNvPicPr preferRelativeResize="0"/>
          <p:nvPr/>
        </p:nvPicPr>
        <p:blipFill rotWithShape="1">
          <a:blip r:embed="rId4">
            <a:alphaModFix/>
          </a:blip>
          <a:srcRect b="0" l="0" r="0" t="0"/>
          <a:stretch/>
        </p:blipFill>
        <p:spPr>
          <a:xfrm>
            <a:off x="5587200" y="2658325"/>
            <a:ext cx="3490050" cy="3872950"/>
          </a:xfrm>
          <a:prstGeom prst="rect">
            <a:avLst/>
          </a:prstGeom>
          <a:noFill/>
          <a:ln>
            <a:noFill/>
          </a:ln>
        </p:spPr>
      </p:pic>
      <p:pic>
        <p:nvPicPr>
          <p:cNvPr id="164" name="Google Shape;164;g2ccccba31df_0_69"/>
          <p:cNvPicPr preferRelativeResize="0"/>
          <p:nvPr/>
        </p:nvPicPr>
        <p:blipFill rotWithShape="1">
          <a:blip r:embed="rId5">
            <a:alphaModFix/>
          </a:blip>
          <a:srcRect b="0" l="0" r="0" t="0"/>
          <a:stretch/>
        </p:blipFill>
        <p:spPr>
          <a:xfrm>
            <a:off x="7397631" y="6146225"/>
            <a:ext cx="1591894" cy="649325"/>
          </a:xfrm>
          <a:prstGeom prst="rect">
            <a:avLst/>
          </a:prstGeom>
          <a:noFill/>
          <a:ln>
            <a:noFill/>
          </a:ln>
        </p:spPr>
      </p:pic>
      <p:sp>
        <p:nvSpPr>
          <p:cNvPr id="165" name="Google Shape;165;g2ccccba31df_0_69"/>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g2ccccba31df_0_39"/>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72" name="Google Shape;172;g2ccccba31df_0_39"/>
          <p:cNvPicPr preferRelativeResize="0"/>
          <p:nvPr/>
        </p:nvPicPr>
        <p:blipFill rotWithShape="1">
          <a:blip r:embed="rId4">
            <a:alphaModFix/>
          </a:blip>
          <a:srcRect b="0" l="0" r="0" t="0"/>
          <a:stretch/>
        </p:blipFill>
        <p:spPr>
          <a:xfrm>
            <a:off x="7304023" y="6075600"/>
            <a:ext cx="1753151" cy="715100"/>
          </a:xfrm>
          <a:prstGeom prst="rect">
            <a:avLst/>
          </a:prstGeom>
          <a:noFill/>
          <a:ln>
            <a:noFill/>
          </a:ln>
        </p:spPr>
      </p:pic>
      <p:pic>
        <p:nvPicPr>
          <p:cNvPr descr="Fluency with Text | National Center on Improving Literacy" id="173" name="Google Shape;173;g2ccccba31df_0_39"/>
          <p:cNvPicPr preferRelativeResize="0"/>
          <p:nvPr/>
        </p:nvPicPr>
        <p:blipFill rotWithShape="1">
          <a:blip r:embed="rId5">
            <a:alphaModFix/>
          </a:blip>
          <a:srcRect b="0" l="0" r="0" t="0"/>
          <a:stretch/>
        </p:blipFill>
        <p:spPr>
          <a:xfrm>
            <a:off x="-6861250" y="3157059"/>
            <a:ext cx="3229775" cy="3700942"/>
          </a:xfrm>
          <a:prstGeom prst="rect">
            <a:avLst/>
          </a:prstGeom>
          <a:noFill/>
          <a:ln>
            <a:noFill/>
          </a:ln>
        </p:spPr>
      </p:pic>
      <p:sp>
        <p:nvSpPr>
          <p:cNvPr id="174" name="Google Shape;174;g2ccccba31df_0_39"/>
          <p:cNvSpPr txBox="1"/>
          <p:nvPr/>
        </p:nvSpPr>
        <p:spPr>
          <a:xfrm>
            <a:off x="76650" y="817175"/>
            <a:ext cx="8980500" cy="5190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000"/>
              <a:buFont typeface="Arial"/>
              <a:buNone/>
            </a:pPr>
            <a:r>
              <a:rPr b="1" i="0" lang="en-GB" sz="3000" u="sng" cap="none" strike="noStrike">
                <a:solidFill>
                  <a:srgbClr val="000000"/>
                </a:solidFill>
                <a:latin typeface="Tahoma"/>
                <a:ea typeface="Tahoma"/>
                <a:cs typeface="Tahoma"/>
                <a:sym typeface="Tahoma"/>
              </a:rPr>
              <a:t>Inference</a:t>
            </a:r>
            <a:r>
              <a:rPr i="0" lang="en-GB" sz="3000" u="sng" cap="none" strike="noStrike">
                <a:solidFill>
                  <a:srgbClr val="000000"/>
                </a:solidFill>
                <a:latin typeface="Tahoma"/>
                <a:ea typeface="Tahoma"/>
                <a:cs typeface="Tahoma"/>
                <a:sym typeface="Tahoma"/>
              </a:rPr>
              <a:t>- </a:t>
            </a:r>
            <a:endParaRPr i="0" sz="30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Arial"/>
              <a:buNone/>
            </a:pPr>
            <a:r>
              <a:rPr i="0" lang="en-GB" sz="2800" u="none" cap="none" strike="noStrike">
                <a:solidFill>
                  <a:srgbClr val="000000"/>
                </a:solidFill>
                <a:latin typeface="Tahoma"/>
                <a:ea typeface="Tahoma"/>
                <a:cs typeface="Tahoma"/>
                <a:sym typeface="Tahoma"/>
              </a:rPr>
              <a:t>Is an interpretation that goes beyond the literal information given and relies on the evidence within the text as well as background knowledge. </a:t>
            </a:r>
            <a:endParaRPr i="0" sz="20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1000"/>
              <a:buFont typeface="Arial"/>
              <a:buNone/>
            </a:pPr>
            <a:r>
              <a:t/>
            </a:r>
            <a:endParaRPr i="0" sz="10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rgbClr val="0000FF"/>
                </a:solidFill>
                <a:latin typeface="Tahoma"/>
                <a:ea typeface="Tahoma"/>
                <a:cs typeface="Tahoma"/>
                <a:sym typeface="Tahoma"/>
              </a:rPr>
              <a:t>The police find a threatening letter addressed to the victim.</a:t>
            </a:r>
            <a:endParaRPr i="0" sz="2000" u="none" cap="none" strike="noStrike">
              <a:solidFill>
                <a:srgbClr val="0000FF"/>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Tahoma"/>
              <a:buChar char="•"/>
            </a:pPr>
            <a:r>
              <a:rPr i="0" lang="en-GB" sz="2800" u="none" cap="none" strike="noStrike">
                <a:solidFill>
                  <a:srgbClr val="000000"/>
                </a:solidFill>
                <a:latin typeface="Tahoma"/>
                <a:ea typeface="Tahoma"/>
                <a:cs typeface="Tahoma"/>
                <a:sym typeface="Tahoma"/>
              </a:rPr>
              <a:t>We could </a:t>
            </a:r>
            <a:r>
              <a:rPr i="0" lang="en-GB" sz="2800" u="none" cap="none" strike="noStrike">
                <a:solidFill>
                  <a:srgbClr val="FF0000"/>
                </a:solidFill>
                <a:latin typeface="Tahoma"/>
                <a:ea typeface="Tahoma"/>
                <a:cs typeface="Tahoma"/>
                <a:sym typeface="Tahoma"/>
              </a:rPr>
              <a:t>infer</a:t>
            </a:r>
            <a:r>
              <a:rPr i="0" lang="en-GB" sz="2800" u="none" cap="none" strike="noStrike">
                <a:solidFill>
                  <a:srgbClr val="DBDBDB"/>
                </a:solidFill>
                <a:latin typeface="Tahoma"/>
                <a:ea typeface="Tahoma"/>
                <a:cs typeface="Tahoma"/>
                <a:sym typeface="Tahoma"/>
              </a:rPr>
              <a:t> </a:t>
            </a:r>
            <a:r>
              <a:rPr i="0" lang="en-GB" sz="2800" u="none" cap="none" strike="noStrike">
                <a:solidFill>
                  <a:srgbClr val="000000"/>
                </a:solidFill>
                <a:latin typeface="Tahoma"/>
                <a:ea typeface="Tahoma"/>
                <a:cs typeface="Tahoma"/>
                <a:sym typeface="Tahoma"/>
              </a:rPr>
              <a:t>that someone didn’t like that person.</a:t>
            </a:r>
            <a:endParaRPr i="0" sz="20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rgbClr val="0000FF"/>
                </a:solidFill>
                <a:latin typeface="Tahoma"/>
                <a:ea typeface="Tahoma"/>
                <a:cs typeface="Tahoma"/>
                <a:sym typeface="Tahoma"/>
              </a:rPr>
              <a:t>The bike lay on the floor next to her as she held her leg and cried. </a:t>
            </a:r>
            <a:endParaRPr i="0" sz="2000" u="none" cap="none" strike="noStrike">
              <a:solidFill>
                <a:srgbClr val="0000FF"/>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Tahoma"/>
              <a:buChar char="•"/>
            </a:pPr>
            <a:r>
              <a:rPr i="0" lang="en-GB" sz="2800" u="none" cap="none" strike="noStrike">
                <a:solidFill>
                  <a:srgbClr val="000000"/>
                </a:solidFill>
                <a:latin typeface="Tahoma"/>
                <a:ea typeface="Tahoma"/>
                <a:cs typeface="Tahoma"/>
                <a:sym typeface="Tahoma"/>
              </a:rPr>
              <a:t>We could </a:t>
            </a:r>
            <a:r>
              <a:rPr i="0" lang="en-GB" sz="2800" u="none" cap="none" strike="noStrike">
                <a:solidFill>
                  <a:srgbClr val="FF0000"/>
                </a:solidFill>
                <a:latin typeface="Tahoma"/>
                <a:ea typeface="Tahoma"/>
                <a:cs typeface="Tahoma"/>
                <a:sym typeface="Tahoma"/>
              </a:rPr>
              <a:t>infer</a:t>
            </a:r>
            <a:r>
              <a:rPr i="0" lang="en-GB" sz="2800" u="none" cap="none" strike="noStrike">
                <a:solidFill>
                  <a:srgbClr val="DBDBDB"/>
                </a:solidFill>
                <a:latin typeface="Tahoma"/>
                <a:ea typeface="Tahoma"/>
                <a:cs typeface="Tahoma"/>
                <a:sym typeface="Tahoma"/>
              </a:rPr>
              <a:t> </a:t>
            </a:r>
            <a:r>
              <a:rPr i="0" lang="en-GB" sz="2800" u="none" cap="none" strike="noStrike">
                <a:solidFill>
                  <a:srgbClr val="000000"/>
                </a:solidFill>
                <a:latin typeface="Tahoma"/>
                <a:ea typeface="Tahoma"/>
                <a:cs typeface="Tahoma"/>
                <a:sym typeface="Tahoma"/>
              </a:rPr>
              <a:t>that the girl fell off her bike.</a:t>
            </a:r>
            <a:endParaRPr i="0" sz="20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2800"/>
              <a:buFont typeface="Arial"/>
              <a:buNone/>
            </a:pPr>
            <a:r>
              <a:rPr b="1" i="0" lang="en-GB" sz="2800" u="none" cap="none" strike="noStrike">
                <a:solidFill>
                  <a:srgbClr val="0000FF"/>
                </a:solidFill>
                <a:latin typeface="Tahoma"/>
                <a:ea typeface="Tahoma"/>
                <a:cs typeface="Tahoma"/>
                <a:sym typeface="Tahoma"/>
              </a:rPr>
              <a:t>My stomach rumbled as the smell of dinner wafted from the kitchen.</a:t>
            </a:r>
            <a:endParaRPr i="0" sz="2000" u="none" cap="none" strike="noStrike">
              <a:solidFill>
                <a:srgbClr val="0000FF"/>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Tahoma"/>
              <a:buChar char="•"/>
            </a:pPr>
            <a:r>
              <a:rPr i="0" lang="en-GB" sz="2800" u="none" cap="none" strike="noStrike">
                <a:solidFill>
                  <a:srgbClr val="000000"/>
                </a:solidFill>
                <a:latin typeface="Tahoma"/>
                <a:ea typeface="Tahoma"/>
                <a:cs typeface="Tahoma"/>
                <a:sym typeface="Tahoma"/>
              </a:rPr>
              <a:t>We could </a:t>
            </a:r>
            <a:r>
              <a:rPr i="0" lang="en-GB" sz="2800" u="none" cap="none" strike="noStrike">
                <a:solidFill>
                  <a:srgbClr val="FF0000"/>
                </a:solidFill>
                <a:latin typeface="Tahoma"/>
                <a:ea typeface="Tahoma"/>
                <a:cs typeface="Tahoma"/>
                <a:sym typeface="Tahoma"/>
              </a:rPr>
              <a:t>infer</a:t>
            </a:r>
            <a:r>
              <a:rPr i="0" lang="en-GB" sz="2800" u="none" cap="none" strike="noStrike">
                <a:solidFill>
                  <a:srgbClr val="DBDBDB"/>
                </a:solidFill>
                <a:latin typeface="Tahoma"/>
                <a:ea typeface="Tahoma"/>
                <a:cs typeface="Tahoma"/>
                <a:sym typeface="Tahoma"/>
              </a:rPr>
              <a:t> </a:t>
            </a:r>
            <a:r>
              <a:rPr i="0" lang="en-GB" sz="2800" u="none" cap="none" strike="noStrike">
                <a:solidFill>
                  <a:srgbClr val="000000"/>
                </a:solidFill>
                <a:latin typeface="Tahoma"/>
                <a:ea typeface="Tahoma"/>
                <a:cs typeface="Tahoma"/>
                <a:sym typeface="Tahoma"/>
              </a:rPr>
              <a:t>that this person is hungry</a:t>
            </a:r>
            <a:r>
              <a:rPr i="0" lang="en-GB" sz="3200" u="none" cap="none" strike="noStrike">
                <a:solidFill>
                  <a:srgbClr val="000000"/>
                </a:solidFill>
                <a:latin typeface="Tahoma"/>
                <a:ea typeface="Tahoma"/>
                <a:cs typeface="Tahoma"/>
                <a:sym typeface="Tahoma"/>
              </a:rPr>
              <a:t>. </a:t>
            </a:r>
            <a:endParaRPr i="0" sz="2400" u="none" cap="none" strike="noStrike">
              <a:solidFill>
                <a:srgbClr val="000000"/>
              </a:solidFill>
              <a:latin typeface="Tahoma"/>
              <a:ea typeface="Tahoma"/>
              <a:cs typeface="Tahoma"/>
              <a:sym typeface="Tahoma"/>
            </a:endParaRPr>
          </a:p>
          <a:p>
            <a:pPr indent="0" lvl="0" marL="0" marR="0" rtl="0" algn="ctr">
              <a:lnSpc>
                <a:spcPct val="90000"/>
              </a:lnSpc>
              <a:spcBef>
                <a:spcPts val="1000"/>
              </a:spcBef>
              <a:spcAft>
                <a:spcPts val="0"/>
              </a:spcAft>
              <a:buClr>
                <a:srgbClr val="000000"/>
              </a:buClr>
              <a:buSzPts val="1900"/>
              <a:buFont typeface="Arial"/>
              <a:buNone/>
            </a:pPr>
            <a:r>
              <a:t/>
            </a:r>
            <a:endParaRPr i="0" sz="1900" u="none" cap="none" strike="noStrike">
              <a:solidFill>
                <a:srgbClr val="000000"/>
              </a:solidFill>
              <a:latin typeface="Tahoma"/>
              <a:ea typeface="Tahoma"/>
              <a:cs typeface="Tahoma"/>
              <a:sym typeface="Tahoma"/>
            </a:endParaRPr>
          </a:p>
          <a:p>
            <a:pPr indent="-82550" lvl="0" marL="228600" marR="0" rtl="0" algn="ctr">
              <a:lnSpc>
                <a:spcPct val="90000"/>
              </a:lnSpc>
              <a:spcBef>
                <a:spcPts val="1000"/>
              </a:spcBef>
              <a:spcAft>
                <a:spcPts val="0"/>
              </a:spcAft>
              <a:buClr>
                <a:srgbClr val="000000"/>
              </a:buClr>
              <a:buSzPts val="1900"/>
              <a:buFont typeface="Arial"/>
              <a:buNone/>
            </a:pPr>
            <a:r>
              <a:t/>
            </a:r>
            <a:endParaRPr i="0" sz="1900" u="none" cap="none" strike="noStrike">
              <a:solidFill>
                <a:srgbClr val="000000"/>
              </a:solidFill>
              <a:latin typeface="Tahoma"/>
              <a:ea typeface="Tahoma"/>
              <a:cs typeface="Tahoma"/>
              <a:sym typeface="Tahoma"/>
            </a:endParaRPr>
          </a:p>
        </p:txBody>
      </p:sp>
      <p:sp>
        <p:nvSpPr>
          <p:cNvPr id="175" name="Google Shape;175;g2ccccba31df_0_39"/>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g2ccccba31df_0_49"/>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82" name="Google Shape;182;g2ccccba31df_0_49"/>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pic>
        <p:nvPicPr>
          <p:cNvPr descr="Fluency with Text | National Center on Improving Literacy" id="183" name="Google Shape;183;g2ccccba31df_0_49"/>
          <p:cNvPicPr preferRelativeResize="0"/>
          <p:nvPr/>
        </p:nvPicPr>
        <p:blipFill rotWithShape="1">
          <a:blip r:embed="rId5">
            <a:alphaModFix/>
          </a:blip>
          <a:srcRect b="0" l="0" r="0" t="0"/>
          <a:stretch/>
        </p:blipFill>
        <p:spPr>
          <a:xfrm>
            <a:off x="-6861250" y="3157059"/>
            <a:ext cx="3229775" cy="3700942"/>
          </a:xfrm>
          <a:prstGeom prst="rect">
            <a:avLst/>
          </a:prstGeom>
          <a:noFill/>
          <a:ln>
            <a:noFill/>
          </a:ln>
        </p:spPr>
      </p:pic>
      <p:sp>
        <p:nvSpPr>
          <p:cNvPr id="184" name="Google Shape;184;g2ccccba31df_0_49"/>
          <p:cNvSpPr txBox="1"/>
          <p:nvPr/>
        </p:nvSpPr>
        <p:spPr>
          <a:xfrm>
            <a:off x="98250" y="974500"/>
            <a:ext cx="8994600" cy="5883000"/>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000000"/>
              </a:buClr>
              <a:buSzPts val="4000"/>
              <a:buFont typeface="Arial"/>
              <a:buNone/>
            </a:pPr>
            <a:r>
              <a:rPr b="1" i="0" lang="en-GB" sz="3300" u="sng" cap="none" strike="noStrike">
                <a:solidFill>
                  <a:srgbClr val="000000"/>
                </a:solidFill>
                <a:latin typeface="Tahoma"/>
                <a:ea typeface="Tahoma"/>
                <a:cs typeface="Tahoma"/>
                <a:sym typeface="Tahoma"/>
              </a:rPr>
              <a:t>Vocabulary - </a:t>
            </a:r>
            <a:endParaRPr i="0" sz="7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4000"/>
              <a:buFont typeface="Arial"/>
              <a:buNone/>
            </a:pPr>
            <a:r>
              <a:rPr i="0" lang="en-GB" sz="3300" u="none" cap="none" strike="noStrike">
                <a:solidFill>
                  <a:srgbClr val="000000"/>
                </a:solidFill>
                <a:latin typeface="Tahoma"/>
                <a:ea typeface="Tahoma"/>
                <a:cs typeface="Tahoma"/>
                <a:sym typeface="Tahoma"/>
              </a:rPr>
              <a:t>Interpreting words in context and deciphering the meaning of words unknown based on the context they are written.</a:t>
            </a:r>
            <a:endParaRPr i="0" sz="7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1800"/>
              <a:buFont typeface="Arial"/>
              <a:buNone/>
            </a:pPr>
            <a:r>
              <a:t/>
            </a:r>
            <a:endParaRPr i="0" sz="1100" u="none" cap="none" strike="noStrike">
              <a:solidFill>
                <a:srgbClr val="5B9BD5"/>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200"/>
              <a:buFont typeface="Arial"/>
              <a:buNone/>
            </a:pPr>
            <a:r>
              <a:rPr i="0" lang="en-GB" sz="2500" u="none" cap="none" strike="noStrike">
                <a:solidFill>
                  <a:srgbClr val="0000FF"/>
                </a:solidFill>
                <a:latin typeface="Tahoma"/>
                <a:ea typeface="Tahoma"/>
                <a:cs typeface="Tahoma"/>
                <a:sym typeface="Tahoma"/>
              </a:rPr>
              <a:t>Mr Ali </a:t>
            </a:r>
            <a:r>
              <a:rPr b="1" i="0" lang="en-GB" sz="2500" u="none" cap="none" strike="noStrike">
                <a:solidFill>
                  <a:srgbClr val="0000FF"/>
                </a:solidFill>
                <a:latin typeface="Tahoma"/>
                <a:ea typeface="Tahoma"/>
                <a:cs typeface="Tahoma"/>
                <a:sym typeface="Tahoma"/>
              </a:rPr>
              <a:t>loathes</a:t>
            </a:r>
            <a:r>
              <a:rPr i="0" lang="en-GB" sz="2500" u="none" cap="none" strike="noStrike">
                <a:solidFill>
                  <a:srgbClr val="0000FF"/>
                </a:solidFill>
                <a:latin typeface="Tahoma"/>
                <a:ea typeface="Tahoma"/>
                <a:cs typeface="Tahoma"/>
                <a:sym typeface="Tahoma"/>
              </a:rPr>
              <a:t> wearing a tie as he finds it uncomfortable.</a:t>
            </a:r>
            <a:endParaRPr i="0" sz="700" u="none" cap="none" strike="noStrike">
              <a:solidFill>
                <a:srgbClr val="0000FF"/>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200"/>
              <a:buFont typeface="Arial"/>
              <a:buNone/>
            </a:pPr>
            <a:r>
              <a:rPr i="0" lang="en-GB" sz="2500" u="none" cap="none" strike="noStrike">
                <a:solidFill>
                  <a:srgbClr val="000000"/>
                </a:solidFill>
                <a:latin typeface="Tahoma"/>
                <a:ea typeface="Tahoma"/>
                <a:cs typeface="Tahoma"/>
                <a:sym typeface="Tahoma"/>
              </a:rPr>
              <a:t>We may not know the meaning of the word ‘loathe’ here but based on the context and other evidence within the sentence, we can guess it means ‘doesn’t like’. How have I arrived at this conclusion? </a:t>
            </a:r>
            <a:endParaRPr i="0" sz="7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200"/>
              <a:buFont typeface="Arial"/>
              <a:buNone/>
            </a:pPr>
            <a:r>
              <a:t/>
            </a:r>
            <a:endParaRPr i="0" sz="25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200"/>
              <a:buFont typeface="Arial"/>
              <a:buNone/>
            </a:pPr>
            <a:r>
              <a:rPr i="0" lang="en-GB" sz="2500" u="none" cap="none" strike="noStrike">
                <a:solidFill>
                  <a:srgbClr val="0000FF"/>
                </a:solidFill>
                <a:latin typeface="Tahoma"/>
                <a:ea typeface="Tahoma"/>
                <a:cs typeface="Tahoma"/>
                <a:sym typeface="Tahoma"/>
              </a:rPr>
              <a:t>Beowulf was </a:t>
            </a:r>
            <a:r>
              <a:rPr b="1" i="0" lang="en-GB" sz="2500" u="none" cap="none" strike="noStrike">
                <a:solidFill>
                  <a:srgbClr val="0000FF"/>
                </a:solidFill>
                <a:latin typeface="Tahoma"/>
                <a:ea typeface="Tahoma"/>
                <a:cs typeface="Tahoma"/>
                <a:sym typeface="Tahoma"/>
              </a:rPr>
              <a:t>incensed</a:t>
            </a:r>
            <a:r>
              <a:rPr i="0" lang="en-GB" sz="2500" u="none" cap="none" strike="noStrike">
                <a:solidFill>
                  <a:srgbClr val="0000FF"/>
                </a:solidFill>
                <a:latin typeface="Tahoma"/>
                <a:ea typeface="Tahoma"/>
                <a:cs typeface="Tahoma"/>
                <a:sym typeface="Tahoma"/>
              </a:rPr>
              <a:t> by Grendel’s attack and vowed revenge. </a:t>
            </a:r>
            <a:endParaRPr i="0" sz="700" u="none" cap="none" strike="noStrike">
              <a:solidFill>
                <a:srgbClr val="0000FF"/>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200"/>
              <a:buFont typeface="Arial"/>
              <a:buNone/>
            </a:pPr>
            <a:r>
              <a:rPr i="0" lang="en-GB" sz="2500" u="none" cap="none" strike="noStrike">
                <a:solidFill>
                  <a:srgbClr val="000000"/>
                </a:solidFill>
                <a:latin typeface="Tahoma"/>
                <a:ea typeface="Tahoma"/>
                <a:cs typeface="Tahoma"/>
                <a:sym typeface="Tahoma"/>
              </a:rPr>
              <a:t>We may not know the meaning of the word ‘incensed’ here but we can guess it means ‘angered’. How have I arrived at this conclusion? </a:t>
            </a:r>
            <a:endParaRPr i="0" sz="700" u="none" cap="none" strike="noStrike">
              <a:solidFill>
                <a:srgbClr val="000000"/>
              </a:solidFill>
              <a:latin typeface="Tahoma"/>
              <a:ea typeface="Tahoma"/>
              <a:cs typeface="Tahoma"/>
              <a:sym typeface="Tahoma"/>
            </a:endParaRPr>
          </a:p>
        </p:txBody>
      </p:sp>
      <p:sp>
        <p:nvSpPr>
          <p:cNvPr id="185" name="Google Shape;185;g2ccccba31df_0_49"/>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pic>
        <p:nvPicPr>
          <p:cNvPr id="191" name="Google Shape;191;g2ccccba31df_0_59"/>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92" name="Google Shape;192;g2ccccba31df_0_59"/>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pic>
        <p:nvPicPr>
          <p:cNvPr descr="Fluency with Text | National Center on Improving Literacy" id="193" name="Google Shape;193;g2ccccba31df_0_59"/>
          <p:cNvPicPr preferRelativeResize="0"/>
          <p:nvPr/>
        </p:nvPicPr>
        <p:blipFill rotWithShape="1">
          <a:blip r:embed="rId5">
            <a:alphaModFix/>
          </a:blip>
          <a:srcRect b="0" l="0" r="0" t="0"/>
          <a:stretch/>
        </p:blipFill>
        <p:spPr>
          <a:xfrm>
            <a:off x="-6861250" y="3157059"/>
            <a:ext cx="3229775" cy="3700942"/>
          </a:xfrm>
          <a:prstGeom prst="rect">
            <a:avLst/>
          </a:prstGeom>
          <a:noFill/>
          <a:ln>
            <a:noFill/>
          </a:ln>
        </p:spPr>
      </p:pic>
      <p:sp>
        <p:nvSpPr>
          <p:cNvPr id="194" name="Google Shape;194;g2ccccba31df_0_59"/>
          <p:cNvSpPr txBox="1"/>
          <p:nvPr/>
        </p:nvSpPr>
        <p:spPr>
          <a:xfrm>
            <a:off x="104700" y="1135075"/>
            <a:ext cx="8934600" cy="57228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0000"/>
              </a:buClr>
              <a:buSzPts val="3400"/>
              <a:buFont typeface="Arial"/>
              <a:buNone/>
            </a:pPr>
            <a:r>
              <a:rPr b="1" i="0" lang="en-GB" sz="3100" u="sng" cap="none" strike="noStrike">
                <a:solidFill>
                  <a:srgbClr val="000000"/>
                </a:solidFill>
                <a:latin typeface="Tahoma"/>
                <a:ea typeface="Tahoma"/>
                <a:cs typeface="Tahoma"/>
                <a:sym typeface="Tahoma"/>
              </a:rPr>
              <a:t>Predict</a:t>
            </a:r>
            <a:r>
              <a:rPr i="0" lang="en-GB" sz="3100" u="sng" cap="none" strike="noStrike">
                <a:solidFill>
                  <a:srgbClr val="000000"/>
                </a:solidFill>
                <a:latin typeface="Tahoma"/>
                <a:ea typeface="Tahoma"/>
                <a:cs typeface="Tahoma"/>
                <a:sym typeface="Tahoma"/>
              </a:rPr>
              <a:t> </a:t>
            </a:r>
            <a:r>
              <a:rPr i="0" lang="en-GB" sz="2700" u="none" cap="none" strike="noStrike">
                <a:solidFill>
                  <a:srgbClr val="000000"/>
                </a:solidFill>
                <a:latin typeface="Tahoma"/>
                <a:ea typeface="Tahoma"/>
                <a:cs typeface="Tahoma"/>
                <a:sym typeface="Tahoma"/>
              </a:rPr>
              <a:t>– </a:t>
            </a:r>
            <a:endParaRPr i="0" sz="27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400"/>
              <a:buFont typeface="Arial"/>
              <a:buNone/>
            </a:pPr>
            <a:r>
              <a:rPr i="0" lang="en-GB" sz="2700" u="none" cap="none" strike="noStrike">
                <a:solidFill>
                  <a:srgbClr val="000000"/>
                </a:solidFill>
                <a:latin typeface="Tahoma"/>
                <a:ea typeface="Tahoma"/>
                <a:cs typeface="Tahoma"/>
                <a:sym typeface="Tahoma"/>
              </a:rPr>
              <a:t>What has or what will happen based on information stated or inferred (linked closely to inference). Again, background knowledge here is important. </a:t>
            </a:r>
            <a:endParaRPr i="0" sz="27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400"/>
              <a:buFont typeface="Arial"/>
              <a:buNone/>
            </a:pPr>
            <a:r>
              <a:t/>
            </a:r>
            <a:endParaRPr i="0" sz="2700" u="none" cap="none" strike="noStrike">
              <a:solidFill>
                <a:srgbClr val="000000"/>
              </a:solidFill>
              <a:latin typeface="Tahoma"/>
              <a:ea typeface="Tahoma"/>
              <a:cs typeface="Tahoma"/>
              <a:sym typeface="Tahoma"/>
            </a:endParaRPr>
          </a:p>
          <a:p>
            <a:pPr indent="0" lvl="0" marL="0" marR="0" rtl="0" algn="l">
              <a:lnSpc>
                <a:spcPct val="90000"/>
              </a:lnSpc>
              <a:spcBef>
                <a:spcPts val="1000"/>
              </a:spcBef>
              <a:spcAft>
                <a:spcPts val="0"/>
              </a:spcAft>
              <a:buClr>
                <a:srgbClr val="5B9BD5"/>
              </a:buClr>
              <a:buSzPts val="3200"/>
              <a:buFont typeface="Arial"/>
              <a:buNone/>
            </a:pPr>
            <a:r>
              <a:rPr i="0" lang="en-GB" sz="2500" u="none" cap="none" strike="noStrike">
                <a:solidFill>
                  <a:srgbClr val="0000FF"/>
                </a:solidFill>
                <a:latin typeface="Tahoma"/>
                <a:ea typeface="Tahoma"/>
                <a:cs typeface="Tahoma"/>
                <a:sym typeface="Tahoma"/>
              </a:rPr>
              <a:t>Beowulf snatched his sword from the armoury and ran towards the mountains. </a:t>
            </a:r>
            <a:endParaRPr i="0" sz="700" u="none" cap="none" strike="noStrike">
              <a:solidFill>
                <a:srgbClr val="0000FF"/>
              </a:solidFill>
              <a:latin typeface="Tahoma"/>
              <a:ea typeface="Tahoma"/>
              <a:cs typeface="Tahoma"/>
              <a:sym typeface="Tahoma"/>
            </a:endParaRPr>
          </a:p>
          <a:p>
            <a:pPr indent="-184150" lvl="1" marL="685800" marR="0" rtl="0" algn="l">
              <a:lnSpc>
                <a:spcPct val="90000"/>
              </a:lnSpc>
              <a:spcBef>
                <a:spcPts val="500"/>
              </a:spcBef>
              <a:spcAft>
                <a:spcPts val="0"/>
              </a:spcAft>
              <a:buClr>
                <a:srgbClr val="000000"/>
              </a:buClr>
              <a:buSzPts val="2500"/>
              <a:buFont typeface="Tahoma"/>
              <a:buChar char="•"/>
            </a:pPr>
            <a:r>
              <a:rPr i="0" lang="en-GB" sz="2500" u="none" cap="none" strike="noStrike">
                <a:solidFill>
                  <a:srgbClr val="000000"/>
                </a:solidFill>
                <a:latin typeface="Tahoma"/>
                <a:ea typeface="Tahoma"/>
                <a:cs typeface="Tahoma"/>
                <a:sym typeface="Tahoma"/>
              </a:rPr>
              <a:t>What do you predict Beowulf is going to do? What evidence is there in the text?</a:t>
            </a:r>
            <a:endParaRPr i="0" sz="700" u="none" cap="none" strike="noStrike">
              <a:solidFill>
                <a:srgbClr val="000000"/>
              </a:solidFill>
              <a:latin typeface="Tahoma"/>
              <a:ea typeface="Tahoma"/>
              <a:cs typeface="Tahoma"/>
              <a:sym typeface="Tahoma"/>
            </a:endParaRPr>
          </a:p>
          <a:p>
            <a:pPr indent="-158750" lvl="1" marL="685800" marR="0" rtl="0" algn="l">
              <a:lnSpc>
                <a:spcPct val="90000"/>
              </a:lnSpc>
              <a:spcBef>
                <a:spcPts val="500"/>
              </a:spcBef>
              <a:spcAft>
                <a:spcPts val="0"/>
              </a:spcAft>
              <a:buClr>
                <a:srgbClr val="000000"/>
              </a:buClr>
              <a:buSzPts val="400"/>
              <a:buFont typeface="Arial"/>
              <a:buNone/>
            </a:pPr>
            <a:r>
              <a:t/>
            </a:r>
            <a:endParaRPr i="0" sz="400" u="none" cap="none" strike="noStrike">
              <a:solidFill>
                <a:srgbClr val="000000"/>
              </a:solidFill>
              <a:latin typeface="Tahoma"/>
              <a:ea typeface="Tahoma"/>
              <a:cs typeface="Tahoma"/>
              <a:sym typeface="Tahoma"/>
            </a:endParaRPr>
          </a:p>
          <a:p>
            <a:pPr indent="0" lvl="0" marL="0" marR="0" rtl="0" algn="l">
              <a:lnSpc>
                <a:spcPct val="90000"/>
              </a:lnSpc>
              <a:spcBef>
                <a:spcPts val="1000"/>
              </a:spcBef>
              <a:spcAft>
                <a:spcPts val="0"/>
              </a:spcAft>
              <a:buClr>
                <a:srgbClr val="000000"/>
              </a:buClr>
              <a:buSzPts val="2800"/>
              <a:buFont typeface="Arial"/>
              <a:buNone/>
            </a:pPr>
            <a:r>
              <a:rPr i="0" lang="en-GB" sz="2400" u="none" cap="none" strike="noStrike">
                <a:solidFill>
                  <a:srgbClr val="000000"/>
                </a:solidFill>
                <a:latin typeface="Tahoma"/>
                <a:ea typeface="Tahoma"/>
                <a:cs typeface="Tahoma"/>
                <a:sym typeface="Tahoma"/>
              </a:rPr>
              <a:t>Predictions, like inferences, are neither right or wrong; they may be strong (with secure evidence to back them up) or weak (with little or poor evidence to back them up). </a:t>
            </a:r>
            <a:endParaRPr i="0" sz="900" u="none" cap="none" strike="noStrike">
              <a:solidFill>
                <a:srgbClr val="000000"/>
              </a:solidFill>
              <a:latin typeface="Tahoma"/>
              <a:ea typeface="Tahoma"/>
              <a:cs typeface="Tahoma"/>
              <a:sym typeface="Tahoma"/>
            </a:endParaRPr>
          </a:p>
        </p:txBody>
      </p:sp>
      <p:sp>
        <p:nvSpPr>
          <p:cNvPr id="195" name="Google Shape;195;g2ccccba31df_0_59"/>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id="201" name="Google Shape;201;g334797a7783_2_14"/>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02" name="Google Shape;202;g334797a7783_2_14"/>
          <p:cNvPicPr preferRelativeResize="0"/>
          <p:nvPr/>
        </p:nvPicPr>
        <p:blipFill rotWithShape="1">
          <a:blip r:embed="rId4">
            <a:alphaModFix/>
          </a:blip>
          <a:srcRect b="0" l="0" r="0" t="0"/>
          <a:stretch/>
        </p:blipFill>
        <p:spPr>
          <a:xfrm>
            <a:off x="7654525" y="6250325"/>
            <a:ext cx="1489475" cy="607550"/>
          </a:xfrm>
          <a:prstGeom prst="rect">
            <a:avLst/>
          </a:prstGeom>
          <a:noFill/>
          <a:ln>
            <a:noFill/>
          </a:ln>
        </p:spPr>
      </p:pic>
      <p:pic>
        <p:nvPicPr>
          <p:cNvPr descr="Fluency with Text | National Center on Improving Literacy" id="203" name="Google Shape;203;g334797a7783_2_14"/>
          <p:cNvPicPr preferRelativeResize="0"/>
          <p:nvPr/>
        </p:nvPicPr>
        <p:blipFill rotWithShape="1">
          <a:blip r:embed="rId5">
            <a:alphaModFix/>
          </a:blip>
          <a:srcRect b="0" l="0" r="0" t="0"/>
          <a:stretch/>
        </p:blipFill>
        <p:spPr>
          <a:xfrm>
            <a:off x="-6861250" y="3157059"/>
            <a:ext cx="3229775" cy="3700942"/>
          </a:xfrm>
          <a:prstGeom prst="rect">
            <a:avLst/>
          </a:prstGeom>
          <a:noFill/>
          <a:ln>
            <a:noFill/>
          </a:ln>
        </p:spPr>
      </p:pic>
      <p:sp>
        <p:nvSpPr>
          <p:cNvPr id="204" name="Google Shape;204;g334797a7783_2_14"/>
          <p:cNvSpPr txBox="1"/>
          <p:nvPr/>
        </p:nvSpPr>
        <p:spPr>
          <a:xfrm>
            <a:off x="104700" y="982675"/>
            <a:ext cx="8937900" cy="57228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0000"/>
              </a:buClr>
              <a:buSzPts val="3400"/>
              <a:buFont typeface="Arial"/>
              <a:buNone/>
            </a:pPr>
            <a:r>
              <a:rPr b="1" lang="en-GB" sz="3100" u="sng">
                <a:latin typeface="Tahoma"/>
                <a:ea typeface="Tahoma"/>
                <a:cs typeface="Tahoma"/>
                <a:sym typeface="Tahoma"/>
              </a:rPr>
              <a:t>Author’s Choice</a:t>
            </a:r>
            <a:r>
              <a:rPr i="0" lang="en-GB" sz="2700" u="none" cap="none" strike="noStrike">
                <a:solidFill>
                  <a:srgbClr val="000000"/>
                </a:solidFill>
                <a:latin typeface="Tahoma"/>
                <a:ea typeface="Tahoma"/>
                <a:cs typeface="Tahoma"/>
                <a:sym typeface="Tahoma"/>
              </a:rPr>
              <a:t>– </a:t>
            </a:r>
            <a:endParaRPr i="0" sz="2700" u="none" cap="none" strike="noStrike">
              <a:solidFill>
                <a:srgbClr val="000000"/>
              </a:solidFill>
              <a:latin typeface="Tahoma"/>
              <a:ea typeface="Tahoma"/>
              <a:cs typeface="Tahoma"/>
              <a:sym typeface="Tahoma"/>
            </a:endParaRPr>
          </a:p>
          <a:p>
            <a:pPr indent="0" lvl="0" marL="0" marR="0" rtl="0" algn="l">
              <a:lnSpc>
                <a:spcPct val="90000"/>
              </a:lnSpc>
              <a:spcBef>
                <a:spcPts val="0"/>
              </a:spcBef>
              <a:spcAft>
                <a:spcPts val="0"/>
              </a:spcAft>
              <a:buClr>
                <a:srgbClr val="000000"/>
              </a:buClr>
              <a:buSzPts val="3400"/>
              <a:buFont typeface="Arial"/>
              <a:buNone/>
            </a:pPr>
            <a:r>
              <a:rPr lang="en-GB" sz="2700">
                <a:latin typeface="Tahoma"/>
                <a:ea typeface="Tahoma"/>
                <a:cs typeface="Tahoma"/>
                <a:sym typeface="Tahoma"/>
              </a:rPr>
              <a:t>Author's choices can include decisions about narrative structure, such as point of view and pacing, which impact how the story unfolds. By analysing an author's choices, readers can uncover deeper meanings and themes that may not be immediately apparent in the text.</a:t>
            </a:r>
            <a:endParaRPr i="0" sz="2700" u="none" cap="none" strike="noStrike">
              <a:solidFill>
                <a:srgbClr val="000000"/>
              </a:solidFill>
              <a:latin typeface="Tahoma"/>
              <a:ea typeface="Tahoma"/>
              <a:cs typeface="Tahoma"/>
              <a:sym typeface="Tahoma"/>
            </a:endParaRPr>
          </a:p>
          <a:p>
            <a:pPr indent="-327025" lvl="1" marL="5580000" marR="0" rtl="0" algn="l">
              <a:lnSpc>
                <a:spcPct val="90000"/>
              </a:lnSpc>
              <a:spcBef>
                <a:spcPts val="500"/>
              </a:spcBef>
              <a:spcAft>
                <a:spcPts val="0"/>
              </a:spcAft>
              <a:buClr>
                <a:srgbClr val="000000"/>
              </a:buClr>
              <a:buSzPts val="2300"/>
              <a:buFont typeface="Tahoma"/>
              <a:buChar char="•"/>
            </a:pPr>
            <a:r>
              <a:rPr lang="en-GB" sz="2300">
                <a:latin typeface="Tahoma"/>
                <a:ea typeface="Tahoma"/>
                <a:cs typeface="Tahoma"/>
                <a:sym typeface="Tahoma"/>
              </a:rPr>
              <a:t>Why has the author included ‘Real Lives’ sections in the book?</a:t>
            </a:r>
            <a:r>
              <a:rPr lang="en-GB" sz="2300">
                <a:solidFill>
                  <a:srgbClr val="0000FF"/>
                </a:solidFill>
                <a:latin typeface="Tahoma"/>
                <a:ea typeface="Tahoma"/>
                <a:cs typeface="Tahoma"/>
                <a:sym typeface="Tahoma"/>
              </a:rPr>
              <a:t>The author has included a 'Real lives' section to the book to inform the reader about real people who lived during the Anglo-Saxon period.</a:t>
            </a:r>
            <a:endParaRPr i="0" sz="500" u="none" cap="none" strike="noStrike">
              <a:solidFill>
                <a:srgbClr val="0000FF"/>
              </a:solidFill>
              <a:latin typeface="Tahoma"/>
              <a:ea typeface="Tahoma"/>
              <a:cs typeface="Tahoma"/>
              <a:sym typeface="Tahoma"/>
            </a:endParaRPr>
          </a:p>
          <a:p>
            <a:pPr indent="-158750" lvl="1" marL="685800" marR="0" rtl="0" algn="l">
              <a:lnSpc>
                <a:spcPct val="90000"/>
              </a:lnSpc>
              <a:spcBef>
                <a:spcPts val="500"/>
              </a:spcBef>
              <a:spcAft>
                <a:spcPts val="0"/>
              </a:spcAft>
              <a:buClr>
                <a:srgbClr val="000000"/>
              </a:buClr>
              <a:buSzPts val="400"/>
              <a:buFont typeface="Arial"/>
              <a:buNone/>
            </a:pPr>
            <a:r>
              <a:t/>
            </a:r>
            <a:endParaRPr i="0" sz="400" u="none" cap="none" strike="noStrike">
              <a:solidFill>
                <a:srgbClr val="0000FF"/>
              </a:solidFill>
              <a:latin typeface="Tahoma"/>
              <a:ea typeface="Tahoma"/>
              <a:cs typeface="Tahoma"/>
              <a:sym typeface="Tahoma"/>
            </a:endParaRPr>
          </a:p>
          <a:p>
            <a:pPr indent="0" lvl="0" marL="0" marR="0" rtl="0" algn="l">
              <a:lnSpc>
                <a:spcPct val="90000"/>
              </a:lnSpc>
              <a:spcBef>
                <a:spcPts val="1000"/>
              </a:spcBef>
              <a:spcAft>
                <a:spcPts val="0"/>
              </a:spcAft>
              <a:buClr>
                <a:srgbClr val="000000"/>
              </a:buClr>
              <a:buSzPts val="2800"/>
              <a:buFont typeface="Arial"/>
              <a:buNone/>
            </a:pPr>
            <a:r>
              <a:t/>
            </a:r>
            <a:endParaRPr i="0" sz="900" u="none" cap="none" strike="noStrike">
              <a:solidFill>
                <a:srgbClr val="0000FF"/>
              </a:solidFill>
              <a:latin typeface="Tahoma"/>
              <a:ea typeface="Tahoma"/>
              <a:cs typeface="Tahoma"/>
              <a:sym typeface="Tahoma"/>
            </a:endParaRPr>
          </a:p>
        </p:txBody>
      </p:sp>
      <p:sp>
        <p:nvSpPr>
          <p:cNvPr id="205" name="Google Shape;205;g334797a7783_2_14"/>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Comprehension</a:t>
            </a:r>
            <a:endParaRPr sz="1000">
              <a:solidFill>
                <a:srgbClr val="674EA7"/>
              </a:solidFill>
            </a:endParaRPr>
          </a:p>
        </p:txBody>
      </p:sp>
      <p:pic>
        <p:nvPicPr>
          <p:cNvPr id="206" name="Google Shape;206;g334797a7783_2_14"/>
          <p:cNvPicPr preferRelativeResize="0"/>
          <p:nvPr/>
        </p:nvPicPr>
        <p:blipFill>
          <a:blip r:embed="rId6">
            <a:alphaModFix/>
          </a:blip>
          <a:stretch>
            <a:fillRect/>
          </a:stretch>
        </p:blipFill>
        <p:spPr>
          <a:xfrm>
            <a:off x="389521" y="3303571"/>
            <a:ext cx="4978250" cy="32572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g30178605405367ac_33"/>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13" name="Google Shape;213;g30178605405367ac_33"/>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pic>
        <p:nvPicPr>
          <p:cNvPr id="214" name="Google Shape;214;g30178605405367ac_33"/>
          <p:cNvPicPr preferRelativeResize="0"/>
          <p:nvPr/>
        </p:nvPicPr>
        <p:blipFill rotWithShape="1">
          <a:blip r:embed="rId5">
            <a:alphaModFix/>
          </a:blip>
          <a:srcRect b="0" l="0" r="0" t="0"/>
          <a:stretch/>
        </p:blipFill>
        <p:spPr>
          <a:xfrm>
            <a:off x="255875" y="888150"/>
            <a:ext cx="4485814" cy="5969850"/>
          </a:xfrm>
          <a:prstGeom prst="rect">
            <a:avLst/>
          </a:prstGeom>
          <a:noFill/>
          <a:ln>
            <a:noFill/>
          </a:ln>
        </p:spPr>
      </p:pic>
      <p:sp>
        <p:nvSpPr>
          <p:cNvPr id="215" name="Google Shape;215;g30178605405367ac_33"/>
          <p:cNvSpPr txBox="1"/>
          <p:nvPr/>
        </p:nvSpPr>
        <p:spPr>
          <a:xfrm>
            <a:off x="4741700" y="2925450"/>
            <a:ext cx="4350300" cy="2013300"/>
          </a:xfrm>
          <a:prstGeom prst="rect">
            <a:avLst/>
          </a:prstGeom>
          <a:noFill/>
          <a:ln>
            <a:noFill/>
          </a:ln>
        </p:spPr>
        <p:txBody>
          <a:bodyPr anchorCtr="0" anchor="t" bIns="91425" lIns="91425" spcFirstLastPara="1" rIns="91425" wrap="square" tIns="91425">
            <a:spAutoFit/>
          </a:bodyPr>
          <a:lstStyle/>
          <a:p>
            <a:pPr indent="0" lvl="0" marL="0" marR="0" rtl="0" algn="ctr">
              <a:lnSpc>
                <a:spcPct val="90000"/>
              </a:lnSpc>
              <a:spcBef>
                <a:spcPts val="0"/>
              </a:spcBef>
              <a:spcAft>
                <a:spcPts val="0"/>
              </a:spcAft>
              <a:buClr>
                <a:srgbClr val="000000"/>
              </a:buClr>
              <a:buSzPts val="4400"/>
              <a:buFont typeface="Arial"/>
              <a:buNone/>
            </a:pPr>
            <a:r>
              <a:rPr b="1" i="0" lang="en-GB" sz="4400" u="sng" cap="none" strike="noStrike">
                <a:solidFill>
                  <a:srgbClr val="000000"/>
                </a:solidFill>
                <a:latin typeface="Tahoma"/>
                <a:ea typeface="Tahoma"/>
                <a:cs typeface="Tahoma"/>
                <a:sym typeface="Tahoma"/>
              </a:rPr>
              <a:t>Why is reading at home vital?</a:t>
            </a:r>
            <a:endParaRPr i="0" sz="1000" u="none" cap="none" strike="noStrike">
              <a:solidFill>
                <a:srgbClr val="674EA7"/>
              </a:solidFill>
              <a:latin typeface="Tahoma"/>
              <a:ea typeface="Tahoma"/>
              <a:cs typeface="Tahoma"/>
              <a:sym typeface="Tahoma"/>
            </a:endParaRPr>
          </a:p>
        </p:txBody>
      </p:sp>
      <p:sp>
        <p:nvSpPr>
          <p:cNvPr id="216" name="Google Shape;216;g30178605405367ac_33"/>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g356dd7816080aa9_0"/>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23" name="Google Shape;223;g356dd7816080aa9_0"/>
          <p:cNvPicPr preferRelativeResize="0"/>
          <p:nvPr/>
        </p:nvPicPr>
        <p:blipFill rotWithShape="1">
          <a:blip r:embed="rId4">
            <a:alphaModFix/>
          </a:blip>
          <a:srcRect b="0" l="0" r="0" t="0"/>
          <a:stretch/>
        </p:blipFill>
        <p:spPr>
          <a:xfrm>
            <a:off x="7583300" y="6221400"/>
            <a:ext cx="1560700" cy="636600"/>
          </a:xfrm>
          <a:prstGeom prst="rect">
            <a:avLst/>
          </a:prstGeom>
          <a:noFill/>
          <a:ln>
            <a:noFill/>
          </a:ln>
        </p:spPr>
      </p:pic>
      <p:sp>
        <p:nvSpPr>
          <p:cNvPr id="224" name="Google Shape;224;g356dd7816080aa9_0"/>
          <p:cNvSpPr txBox="1"/>
          <p:nvPr/>
        </p:nvSpPr>
        <p:spPr>
          <a:xfrm>
            <a:off x="202775" y="1037925"/>
            <a:ext cx="8826600" cy="5460300"/>
          </a:xfrm>
          <a:prstGeom prst="rect">
            <a:avLst/>
          </a:prstGeom>
          <a:noFill/>
          <a:ln>
            <a:noFill/>
          </a:ln>
        </p:spPr>
        <p:txBody>
          <a:bodyPr anchorCtr="0" anchor="t" bIns="91425" lIns="91425" spcFirstLastPara="1" rIns="91425" wrap="square" tIns="91425">
            <a:spAutoFit/>
          </a:bodyPr>
          <a:lstStyle/>
          <a:p>
            <a:pPr indent="0" lvl="0" marL="0" marR="0" rtl="0" algn="l">
              <a:lnSpc>
                <a:spcPct val="90000"/>
              </a:lnSpc>
              <a:spcBef>
                <a:spcPts val="0"/>
              </a:spcBef>
              <a:spcAft>
                <a:spcPts val="0"/>
              </a:spcAft>
              <a:buClr>
                <a:srgbClr val="000000"/>
              </a:buClr>
              <a:buSzPts val="2800"/>
              <a:buFont typeface="Arial"/>
              <a:buNone/>
            </a:pPr>
            <a:r>
              <a:rPr b="1" i="0" lang="en-GB" sz="2800" u="sng" cap="none" strike="noStrike">
                <a:solidFill>
                  <a:srgbClr val="000000"/>
                </a:solidFill>
                <a:latin typeface="Tahoma"/>
                <a:ea typeface="Tahoma"/>
                <a:cs typeface="Tahoma"/>
                <a:sym typeface="Tahoma"/>
              </a:rPr>
              <a:t>How to encourage independent reading at home:</a:t>
            </a:r>
            <a:endParaRPr i="0" sz="30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Tahoma"/>
              <a:buChar char="•"/>
            </a:pPr>
            <a:r>
              <a:rPr i="0" lang="en-GB" sz="2600" u="none" cap="none" strike="noStrike">
                <a:solidFill>
                  <a:srgbClr val="000000"/>
                </a:solidFill>
                <a:latin typeface="Tahoma"/>
                <a:ea typeface="Tahoma"/>
                <a:cs typeface="Tahoma"/>
                <a:sym typeface="Tahoma"/>
              </a:rPr>
              <a:t>Having books that the child owns</a:t>
            </a:r>
            <a:endParaRPr i="0" sz="28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Tahoma"/>
              <a:buChar char="•"/>
            </a:pPr>
            <a:r>
              <a:rPr i="0" lang="en-GB" sz="2600" u="none" cap="none" strike="noStrike">
                <a:solidFill>
                  <a:srgbClr val="000000"/>
                </a:solidFill>
                <a:latin typeface="Tahoma"/>
                <a:ea typeface="Tahoma"/>
                <a:cs typeface="Tahoma"/>
                <a:sym typeface="Tahoma"/>
              </a:rPr>
              <a:t>Using the school and local library to help build variety</a:t>
            </a:r>
            <a:endParaRPr i="0" sz="28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Tahoma"/>
              <a:buChar char="•"/>
            </a:pPr>
            <a:r>
              <a:rPr i="0" lang="en-GB" sz="2600" u="none" cap="none" strike="noStrike">
                <a:solidFill>
                  <a:srgbClr val="000000"/>
                </a:solidFill>
                <a:latin typeface="Tahoma"/>
                <a:ea typeface="Tahoma"/>
                <a:cs typeface="Tahoma"/>
                <a:sym typeface="Tahoma"/>
              </a:rPr>
              <a:t>Exposing children to texts beyond novels e.g. comics, magazines, non-fiction books</a:t>
            </a:r>
            <a:endParaRPr i="0" sz="28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Tahoma"/>
              <a:buChar char="•"/>
            </a:pPr>
            <a:r>
              <a:rPr i="0" lang="en-GB" sz="2600" u="none" cap="none" strike="noStrike">
                <a:solidFill>
                  <a:srgbClr val="000000"/>
                </a:solidFill>
                <a:latin typeface="Tahoma"/>
                <a:ea typeface="Tahoma"/>
                <a:cs typeface="Tahoma"/>
                <a:sym typeface="Tahoma"/>
              </a:rPr>
              <a:t>Taking control of screens – reading first and then screen time</a:t>
            </a:r>
            <a:endParaRPr i="0" sz="28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Arial"/>
              <a:buChar char="•"/>
            </a:pPr>
            <a:r>
              <a:rPr i="0" lang="en-GB" sz="2600" u="none" cap="none" strike="noStrike">
                <a:solidFill>
                  <a:srgbClr val="000000"/>
                </a:solidFill>
                <a:latin typeface="Tahoma"/>
                <a:ea typeface="Tahoma"/>
                <a:cs typeface="Tahoma"/>
                <a:sym typeface="Tahoma"/>
              </a:rPr>
              <a:t>Show that </a:t>
            </a:r>
            <a:r>
              <a:rPr b="1" i="0" lang="en-GB" sz="2600" u="sng" cap="none" strike="noStrike">
                <a:solidFill>
                  <a:srgbClr val="000000"/>
                </a:solidFill>
                <a:latin typeface="Tahoma"/>
                <a:ea typeface="Tahoma"/>
                <a:cs typeface="Tahoma"/>
                <a:sym typeface="Tahoma"/>
              </a:rPr>
              <a:t>you</a:t>
            </a:r>
            <a:r>
              <a:rPr i="0" lang="en-GB" sz="2600" u="none" cap="none" strike="noStrike">
                <a:solidFill>
                  <a:srgbClr val="000000"/>
                </a:solidFill>
                <a:latin typeface="Tahoma"/>
                <a:ea typeface="Tahoma"/>
                <a:cs typeface="Tahoma"/>
                <a:sym typeface="Tahoma"/>
              </a:rPr>
              <a:t> love reading… </a:t>
            </a:r>
            <a:r>
              <a:rPr i="1" lang="en-GB" sz="2600" u="none" cap="none" strike="noStrike">
                <a:solidFill>
                  <a:srgbClr val="000000"/>
                </a:solidFill>
                <a:latin typeface="Tahoma"/>
                <a:ea typeface="Tahoma"/>
                <a:cs typeface="Tahoma"/>
                <a:sym typeface="Tahoma"/>
              </a:rPr>
              <a:t>even if you have to do a bit of acting</a:t>
            </a:r>
            <a:endParaRPr i="1" sz="28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Tahoma"/>
              <a:buChar char="•"/>
            </a:pPr>
            <a:r>
              <a:rPr i="0" lang="en-GB" sz="2600" u="none" cap="none" strike="noStrike">
                <a:solidFill>
                  <a:srgbClr val="000000"/>
                </a:solidFill>
                <a:latin typeface="Tahoma"/>
                <a:ea typeface="Tahoma"/>
                <a:cs typeface="Tahoma"/>
                <a:sym typeface="Tahoma"/>
              </a:rPr>
              <a:t>Give children books that matter to them </a:t>
            </a:r>
            <a:endParaRPr i="0" sz="2600" u="none" cap="none" strike="noStrike">
              <a:solidFill>
                <a:srgbClr val="000000"/>
              </a:solidFill>
              <a:latin typeface="Tahoma"/>
              <a:ea typeface="Tahoma"/>
              <a:cs typeface="Tahoma"/>
              <a:sym typeface="Tahoma"/>
            </a:endParaRPr>
          </a:p>
          <a:p>
            <a:pPr indent="-228600" lvl="0" marL="228600" marR="0" rtl="0" algn="l">
              <a:lnSpc>
                <a:spcPct val="90000"/>
              </a:lnSpc>
              <a:spcBef>
                <a:spcPts val="1000"/>
              </a:spcBef>
              <a:spcAft>
                <a:spcPts val="0"/>
              </a:spcAft>
              <a:buClr>
                <a:srgbClr val="000000"/>
              </a:buClr>
              <a:buSzPts val="2600"/>
              <a:buFont typeface="Tahoma"/>
              <a:buChar char="•"/>
            </a:pPr>
            <a:r>
              <a:rPr i="0" lang="en-GB" sz="2600" u="none" cap="none" strike="noStrike">
                <a:solidFill>
                  <a:srgbClr val="000000"/>
                </a:solidFill>
                <a:latin typeface="Tahoma"/>
                <a:ea typeface="Tahoma"/>
                <a:cs typeface="Tahoma"/>
                <a:sym typeface="Tahoma"/>
              </a:rPr>
              <a:t>Reward reading through extrinsic and intrinsic motivators</a:t>
            </a:r>
            <a:endParaRPr i="1" sz="3200" u="none" cap="none" strike="noStrike">
              <a:solidFill>
                <a:srgbClr val="000000"/>
              </a:solidFill>
              <a:latin typeface="Tahoma"/>
              <a:ea typeface="Tahoma"/>
              <a:cs typeface="Tahoma"/>
              <a:sym typeface="Tahoma"/>
            </a:endParaRPr>
          </a:p>
        </p:txBody>
      </p:sp>
      <p:sp>
        <p:nvSpPr>
          <p:cNvPr id="225" name="Google Shape;225;g356dd7816080aa9_0"/>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id="231" name="Google Shape;231;g30178605405367ac_43"/>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32" name="Google Shape;232;g30178605405367ac_43"/>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pic>
        <p:nvPicPr>
          <p:cNvPr id="233" name="Google Shape;233;g30178605405367ac_43"/>
          <p:cNvPicPr preferRelativeResize="0"/>
          <p:nvPr/>
        </p:nvPicPr>
        <p:blipFill rotWithShape="1">
          <a:blip r:embed="rId5">
            <a:alphaModFix/>
          </a:blip>
          <a:srcRect b="0" l="0" r="0" t="0"/>
          <a:stretch/>
        </p:blipFill>
        <p:spPr>
          <a:xfrm>
            <a:off x="875800" y="1033500"/>
            <a:ext cx="4067611" cy="5727700"/>
          </a:xfrm>
          <a:prstGeom prst="rect">
            <a:avLst/>
          </a:prstGeom>
          <a:noFill/>
          <a:ln>
            <a:noFill/>
          </a:ln>
        </p:spPr>
      </p:pic>
      <p:pic>
        <p:nvPicPr>
          <p:cNvPr id="234" name="Google Shape;234;g30178605405367ac_43"/>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35" name="Google Shape;235;g30178605405367ac_43"/>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Reading </a:t>
            </a:r>
            <a:r>
              <a:rPr b="1" lang="en-GB" sz="3700">
                <a:solidFill>
                  <a:srgbClr val="674EA7"/>
                </a:solidFill>
                <a:latin typeface="Century Gothic"/>
                <a:ea typeface="Century Gothic"/>
                <a:cs typeface="Century Gothic"/>
                <a:sym typeface="Century Gothic"/>
              </a:rPr>
              <a:t>Comprehension</a:t>
            </a:r>
            <a:endParaRPr sz="1000">
              <a:solidFill>
                <a:srgbClr val="674EA7"/>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g30178605405367ac_88"/>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42" name="Google Shape;242;g30178605405367ac_88"/>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43" name="Google Shape;243;g30178605405367ac_88"/>
          <p:cNvSpPr txBox="1"/>
          <p:nvPr/>
        </p:nvSpPr>
        <p:spPr>
          <a:xfrm>
            <a:off x="202775" y="1037925"/>
            <a:ext cx="8722200" cy="2647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rgbClr val="000000"/>
                </a:solidFill>
                <a:latin typeface="Tahoma"/>
                <a:ea typeface="Tahoma"/>
                <a:cs typeface="Tahoma"/>
                <a:sym typeface="Tahoma"/>
              </a:rPr>
              <a:t>Have a go…</a:t>
            </a:r>
            <a:endParaRPr b="1" i="0" sz="32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b="0" i="1" lang="en-GB" sz="3200" u="none" cap="none" strike="noStrike">
                <a:solidFill>
                  <a:srgbClr val="000000"/>
                </a:solidFill>
                <a:latin typeface="Tahoma"/>
                <a:ea typeface="Tahoma"/>
                <a:cs typeface="Tahoma"/>
                <a:sym typeface="Tahoma"/>
              </a:rPr>
              <a:t>Please take the time to have a look at the example of the Comprehension activit</a:t>
            </a:r>
            <a:r>
              <a:rPr i="1" lang="en-GB" sz="3200">
                <a:latin typeface="Tahoma"/>
                <a:ea typeface="Tahoma"/>
                <a:cs typeface="Tahoma"/>
                <a:sym typeface="Tahoma"/>
              </a:rPr>
              <a:t>y</a:t>
            </a:r>
            <a:r>
              <a:rPr b="0" i="1" lang="en-GB" sz="3200" u="none" cap="none" strike="noStrike">
                <a:solidFill>
                  <a:srgbClr val="000000"/>
                </a:solidFill>
                <a:latin typeface="Tahoma"/>
                <a:ea typeface="Tahoma"/>
                <a:cs typeface="Tahoma"/>
                <a:sym typeface="Tahoma"/>
              </a:rPr>
              <a:t> - feel free to have a go.</a:t>
            </a:r>
            <a:endParaRPr b="0" i="0" sz="32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p:txBody>
      </p:sp>
      <p:pic>
        <p:nvPicPr>
          <p:cNvPr id="244" name="Google Shape;244;g30178605405367ac_88"/>
          <p:cNvPicPr preferRelativeResize="0"/>
          <p:nvPr/>
        </p:nvPicPr>
        <p:blipFill rotWithShape="1">
          <a:blip r:embed="rId5">
            <a:alphaModFix/>
          </a:blip>
          <a:srcRect b="0" l="0" r="0" t="0"/>
          <a:stretch/>
        </p:blipFill>
        <p:spPr>
          <a:xfrm rot="539933">
            <a:off x="6562575" y="3134100"/>
            <a:ext cx="1914525" cy="23907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g33f5f5b2e22_0_0"/>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900">
                <a:solidFill>
                  <a:srgbClr val="674EA7"/>
                </a:solidFill>
              </a:rPr>
              <a:t>Feedback </a:t>
            </a:r>
            <a:endParaRPr b="1" sz="3900">
              <a:solidFill>
                <a:srgbClr val="674EA7"/>
              </a:solidFill>
            </a:endParaRPr>
          </a:p>
        </p:txBody>
      </p:sp>
      <p:pic>
        <p:nvPicPr>
          <p:cNvPr id="251" name="Google Shape;251;g33f5f5b2e22_0_0"/>
          <p:cNvPicPr preferRelativeResize="0"/>
          <p:nvPr/>
        </p:nvPicPr>
        <p:blipFill>
          <a:blip r:embed="rId3">
            <a:alphaModFix/>
          </a:blip>
          <a:stretch>
            <a:fillRect/>
          </a:stretch>
        </p:blipFill>
        <p:spPr>
          <a:xfrm>
            <a:off x="2618463" y="2771025"/>
            <a:ext cx="3990975" cy="3705225"/>
          </a:xfrm>
          <a:prstGeom prst="rect">
            <a:avLst/>
          </a:prstGeom>
          <a:noFill/>
          <a:ln>
            <a:noFill/>
          </a:ln>
        </p:spPr>
      </p:pic>
      <p:pic>
        <p:nvPicPr>
          <p:cNvPr id="252" name="Google Shape;252;g33f5f5b2e22_0_0"/>
          <p:cNvPicPr preferRelativeResize="0"/>
          <p:nvPr/>
        </p:nvPicPr>
        <p:blipFill rotWithShape="1">
          <a:blip r:embed="rId4">
            <a:alphaModFix/>
          </a:blip>
          <a:srcRect b="0" l="0" r="0" t="0"/>
          <a:stretch/>
        </p:blipFill>
        <p:spPr>
          <a:xfrm>
            <a:off x="8259625" y="0"/>
            <a:ext cx="663281" cy="666113"/>
          </a:xfrm>
          <a:prstGeom prst="rect">
            <a:avLst/>
          </a:prstGeom>
          <a:noFill/>
          <a:ln>
            <a:noFill/>
          </a:ln>
        </p:spPr>
      </p:pic>
      <p:sp>
        <p:nvSpPr>
          <p:cNvPr id="253" name="Google Shape;253;g33f5f5b2e22_0_0"/>
          <p:cNvSpPr txBox="1"/>
          <p:nvPr/>
        </p:nvSpPr>
        <p:spPr>
          <a:xfrm>
            <a:off x="1174450" y="1147513"/>
            <a:ext cx="70050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900">
                <a:solidFill>
                  <a:srgbClr val="674EA7"/>
                </a:solidFill>
                <a:latin typeface="Roboto"/>
                <a:ea typeface="Roboto"/>
                <a:cs typeface="Roboto"/>
                <a:sym typeface="Roboto"/>
              </a:rPr>
              <a:t>Please take a moment to share your feedback with us</a:t>
            </a:r>
            <a:endParaRPr b="1" sz="3900">
              <a:solidFill>
                <a:srgbClr val="674EA7"/>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2007-06-03T09:27:01Z</dcterms:created>
  <dc:creator>Staff</dc:creator>
</cp:coreProperties>
</file>