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Lst>
  <p:sldSz cy="5143500" cx="9144000"/>
  <p:notesSz cx="9926625" cy="6797675"/>
  <p:embeddedFontLst>
    <p:embeddedFont>
      <p:font typeface="Roboto"/>
      <p:regular r:id="rId31"/>
      <p:bold r:id="rId32"/>
      <p:italic r:id="rId33"/>
      <p:boldItalic r:id="rId34"/>
    </p:embeddedFont>
    <p:embeddedFont>
      <p:font typeface="Montserrat"/>
      <p:regular r:id="rId35"/>
      <p:bold r:id="rId36"/>
      <p:italic r:id="rId37"/>
      <p:boldItalic r:id="rId38"/>
    </p:embeddedFont>
    <p:embeddedFont>
      <p:font typeface="Inter"/>
      <p:regular r:id="rId39"/>
      <p:bold r:id="rId40"/>
      <p:italic r:id="rId41"/>
      <p:boldItalic r:id="rId42"/>
    </p:embeddedFont>
    <p:embeddedFont>
      <p:font typeface="Tahoma"/>
      <p:regular r:id="rId43"/>
      <p:bold r:id="rId44"/>
    </p:embeddedFont>
    <p:embeddedFont>
      <p:font typeface="Century Gothic"/>
      <p:regular r:id="rId45"/>
      <p:bold r:id="rId46"/>
      <p:italic r:id="rId47"/>
      <p:boldItalic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49" roundtripDataSignature="AMtx7mhHk6z2jF6iM2q5z1K63kyLdc70R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35E91AA-A391-4E39-A381-429120A4B382}">
  <a:tblStyle styleId="{C35E91AA-A391-4E39-A381-429120A4B382}"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Inter-bold.fntdata"/><Relationship Id="rId42" Type="http://schemas.openxmlformats.org/officeDocument/2006/relationships/font" Target="fonts/Inter-boldItalic.fntdata"/><Relationship Id="rId41" Type="http://schemas.openxmlformats.org/officeDocument/2006/relationships/font" Target="fonts/Inter-italic.fntdata"/><Relationship Id="rId44" Type="http://schemas.openxmlformats.org/officeDocument/2006/relationships/font" Target="fonts/Tahoma-bold.fntdata"/><Relationship Id="rId43" Type="http://schemas.openxmlformats.org/officeDocument/2006/relationships/font" Target="fonts/Tahoma-regular.fntdata"/><Relationship Id="rId46" Type="http://schemas.openxmlformats.org/officeDocument/2006/relationships/font" Target="fonts/CenturyGothic-bold.fntdata"/><Relationship Id="rId45" Type="http://schemas.openxmlformats.org/officeDocument/2006/relationships/font" Target="fonts/CenturyGothic-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font" Target="fonts/CenturyGothic-boldItalic.fntdata"/><Relationship Id="rId47" Type="http://schemas.openxmlformats.org/officeDocument/2006/relationships/font" Target="fonts/CenturyGothic-italic.fntdata"/><Relationship Id="rId49" Type="http://customschemas.google.com/relationships/presentationmetadata" Target="meta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Roboto-regular.fntdata"/><Relationship Id="rId30" Type="http://schemas.openxmlformats.org/officeDocument/2006/relationships/slide" Target="slides/slide24.xml"/><Relationship Id="rId33" Type="http://schemas.openxmlformats.org/officeDocument/2006/relationships/font" Target="fonts/Roboto-italic.fntdata"/><Relationship Id="rId32" Type="http://schemas.openxmlformats.org/officeDocument/2006/relationships/font" Target="fonts/Roboto-bold.fntdata"/><Relationship Id="rId35" Type="http://schemas.openxmlformats.org/officeDocument/2006/relationships/font" Target="fonts/Montserrat-regular.fntdata"/><Relationship Id="rId34" Type="http://schemas.openxmlformats.org/officeDocument/2006/relationships/font" Target="fonts/Roboto-boldItalic.fntdata"/><Relationship Id="rId37" Type="http://schemas.openxmlformats.org/officeDocument/2006/relationships/font" Target="fonts/Montserrat-italic.fntdata"/><Relationship Id="rId36" Type="http://schemas.openxmlformats.org/officeDocument/2006/relationships/font" Target="fonts/Montserrat-bold.fntdata"/><Relationship Id="rId39" Type="http://schemas.openxmlformats.org/officeDocument/2006/relationships/font" Target="fonts/Inter-regular.fntdata"/><Relationship Id="rId38" Type="http://schemas.openxmlformats.org/officeDocument/2006/relationships/font" Target="fonts/Montserrat-boldItalic.fntdata"/><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4302125" cy="339725"/>
          </a:xfrm>
          <a:prstGeom prst="rect">
            <a:avLst/>
          </a:prstGeom>
          <a:noFill/>
          <a:ln>
            <a:noFill/>
          </a:ln>
        </p:spPr>
        <p:txBody>
          <a:bodyPr anchorCtr="0" anchor="t"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621338" y="0"/>
            <a:ext cx="4303712" cy="339725"/>
          </a:xfrm>
          <a:prstGeom prst="rect">
            <a:avLst/>
          </a:prstGeom>
          <a:noFill/>
          <a:ln>
            <a:noFill/>
          </a:ln>
        </p:spPr>
        <p:txBody>
          <a:bodyPr anchorCtr="0" anchor="t" bIns="45900" lIns="91800" spcFirstLastPara="1" rIns="91800" wrap="square" tIns="459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456363"/>
            <a:ext cx="4302125" cy="339725"/>
          </a:xfrm>
          <a:prstGeom prst="rect">
            <a:avLst/>
          </a:prstGeom>
          <a:noFill/>
          <a:ln>
            <a:noFill/>
          </a:ln>
        </p:spPr>
        <p:txBody>
          <a:bodyPr anchorCtr="0" anchor="b"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33a1e97edb0_0_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75" name="Google Shape;75;g33a1e97edb0_0_0: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6" name="Google Shape;76;g33a1e97edb0_0_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1:notes"/>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83" name="Google Shape;83;p1: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84" name="Google Shape;84;p1:notes"/>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3a1e97edb0_0_8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92" name="Google Shape;92;g33a1e97edb0_0_83: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93" name="Google Shape;93;g33a1e97edb0_0_8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30178605405367ac_6: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01" name="Google Shape;101;g30178605405367ac_6: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2" name="Google Shape;102;g30178605405367ac_6: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33a1e97edb0_0_10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10" name="Google Shape;110;g33a1e97edb0_0_100: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1" name="Google Shape;111;g33a1e97edb0_0_10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3a1e97edb0_0_116: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33a1e97edb0_0_116: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rPr lang="en-GB"/>
              <a:t>To be confident in both reading and spelling, children need to have a good </a:t>
            </a:r>
            <a:r>
              <a:rPr lang="en-GB"/>
              <a:t>phonetic</a:t>
            </a:r>
            <a:r>
              <a:rPr lang="en-GB"/>
              <a:t> understanding. </a:t>
            </a:r>
            <a:endParaRPr/>
          </a:p>
        </p:txBody>
      </p:sp>
      <p:sp>
        <p:nvSpPr>
          <p:cNvPr id="120" name="Google Shape;120;g33a1e97edb0_0_116: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0178605405367ac_8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27" name="Google Shape;127;g30178605405367ac_80: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28" name="Google Shape;128;g30178605405367ac_8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3a715767c7_2_0: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33a715767c7_2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39" name="Google Shape;139;g33a715767c7_2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33a1e97edb0_0_24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45" name="Google Shape;145;g33a1e97edb0_0_244: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6" name="Google Shape;146;g33a1e97edb0_0_24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3a1e97edb0_0_153: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33a1e97edb0_0_153: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55" name="Google Shape;155;g33a1e97edb0_0_153: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33a1e97edb0_0_236: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66" name="Google Shape;166;g33a1e97edb0_0_236: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7" name="Google Shape;167;g33a1e97edb0_0_236: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33a1e97edb0_0_16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77" name="Google Shape;177;g33a1e97edb0_0_164: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8" name="Google Shape;178;g33a1e97edb0_0_16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3a1e97edb0_0_277: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86" name="Google Shape;186;g33a1e97edb0_0_277: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7" name="Google Shape;187;g33a1e97edb0_0_277: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33a1e97edb0_0_143: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33a1e97edb0_0_143: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97" name="Google Shape;197;g33a1e97edb0_0_143: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33a1e97edb0_0_123: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33a1e97edb0_0_123: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06" name="Google Shape;206;g33a1e97edb0_0_123: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2cddd95581e_0_1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14" name="Google Shape;214;g2cddd95581e_0_15: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5" name="Google Shape;215;g2cddd95581e_0_1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33a377ecb94_0_1: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24" name="Google Shape;224;g33a377ecb94_0_1: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5" name="Google Shape;225;g33a377ecb94_0_1: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33a377ecb94_0_1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36" name="Google Shape;236;g33a377ecb94_0_14: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7" name="Google Shape;237;g33a377ecb94_0_1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33a377ecb94_0_27: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47" name="Google Shape;247;g33a377ecb94_0_27: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8" name="Google Shape;248;g33a377ecb94_0_27: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3a377ecb94_0_5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57" name="Google Shape;257;g33a377ecb94_0_53: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58" name="Google Shape;258;g33a377ecb94_0_5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33a377ecb94_0_4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68" name="Google Shape;268;g33a377ecb94_0_40: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9" name="Google Shape;269;g33a377ecb94_0_4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356dd7816080aa9_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81" name="Google Shape;281;g356dd7816080aa9_0: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2" name="Google Shape;282;g356dd7816080aa9_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33a715767c7_0_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93" name="Google Shape;293;g33a715767c7_0_0: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4" name="Google Shape;294;g33a715767c7_0_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33f5f882448_0_16: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305" name="Google Shape;305;g33f5f882448_0_16: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306" name="Google Shape;306;g33f5f882448_0_16: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 name="Shape 13"/>
        <p:cNvGrpSpPr/>
        <p:nvPr/>
      </p:nvGrpSpPr>
      <p:grpSpPr>
        <a:xfrm>
          <a:off x="0" y="0"/>
          <a:ext cx="0" cy="0"/>
          <a:chOff x="0" y="0"/>
          <a:chExt cx="0" cy="0"/>
        </a:xfrm>
      </p:grpSpPr>
      <p:sp>
        <p:nvSpPr>
          <p:cNvPr id="14" name="Google Shape;14;g14e3167a0fd_0_109"/>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14e3167a0fd_0_109"/>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g14e3167a0fd_0_109"/>
          <p:cNvSpPr txBox="1"/>
          <p:nvPr>
            <p:ph type="title"/>
          </p:nvPr>
        </p:nvSpPr>
        <p:spPr>
          <a:xfrm>
            <a:off x="98250" y="16350"/>
            <a:ext cx="8826600" cy="6027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1800"/>
              <a:buNone/>
              <a:defRPr sz="1800"/>
            </a:lvl1pPr>
            <a:lvl2pPr lvl="1" algn="l">
              <a:lnSpc>
                <a:spcPct val="100000"/>
              </a:lnSpc>
              <a:spcBef>
                <a:spcPts val="0"/>
              </a:spcBef>
              <a:spcAft>
                <a:spcPts val="0"/>
              </a:spcAft>
              <a:buSzPts val="1800"/>
              <a:buNone/>
              <a:defRPr sz="1800"/>
            </a:lvl2pPr>
            <a:lvl3pPr lvl="2" algn="l">
              <a:lnSpc>
                <a:spcPct val="100000"/>
              </a:lnSpc>
              <a:spcBef>
                <a:spcPts val="0"/>
              </a:spcBef>
              <a:spcAft>
                <a:spcPts val="0"/>
              </a:spcAft>
              <a:buSzPts val="1800"/>
              <a:buNone/>
              <a:defRPr sz="1800"/>
            </a:lvl3pPr>
            <a:lvl4pPr lvl="3" algn="l">
              <a:lnSpc>
                <a:spcPct val="100000"/>
              </a:lnSpc>
              <a:spcBef>
                <a:spcPts val="0"/>
              </a:spcBef>
              <a:spcAft>
                <a:spcPts val="0"/>
              </a:spcAft>
              <a:buSzPts val="1800"/>
              <a:buNone/>
              <a:defRPr sz="1800"/>
            </a:lvl4pPr>
            <a:lvl5pPr lvl="4" algn="l">
              <a:lnSpc>
                <a:spcPct val="100000"/>
              </a:lnSpc>
              <a:spcBef>
                <a:spcPts val="0"/>
              </a:spcBef>
              <a:spcAft>
                <a:spcPts val="0"/>
              </a:spcAft>
              <a:buSzPts val="1800"/>
              <a:buNone/>
              <a:defRPr sz="1800"/>
            </a:lvl5pPr>
            <a:lvl6pPr lvl="5" algn="l">
              <a:lnSpc>
                <a:spcPct val="100000"/>
              </a:lnSpc>
              <a:spcBef>
                <a:spcPts val="0"/>
              </a:spcBef>
              <a:spcAft>
                <a:spcPts val="0"/>
              </a:spcAft>
              <a:buSzPts val="1800"/>
              <a:buNone/>
              <a:defRPr sz="1800"/>
            </a:lvl6pPr>
            <a:lvl7pPr lvl="6" algn="l">
              <a:lnSpc>
                <a:spcPct val="100000"/>
              </a:lnSpc>
              <a:spcBef>
                <a:spcPts val="0"/>
              </a:spcBef>
              <a:spcAft>
                <a:spcPts val="0"/>
              </a:spcAft>
              <a:buSzPts val="1800"/>
              <a:buNone/>
              <a:defRPr sz="1800"/>
            </a:lvl7pPr>
            <a:lvl8pPr lvl="7" algn="l">
              <a:lnSpc>
                <a:spcPct val="100000"/>
              </a:lnSpc>
              <a:spcBef>
                <a:spcPts val="0"/>
              </a:spcBef>
              <a:spcAft>
                <a:spcPts val="0"/>
              </a:spcAft>
              <a:buSzPts val="1800"/>
              <a:buNone/>
              <a:defRPr sz="1800"/>
            </a:lvl8pPr>
            <a:lvl9pPr lvl="8" algn="l">
              <a:lnSpc>
                <a:spcPct val="100000"/>
              </a:lnSpc>
              <a:spcBef>
                <a:spcPts val="0"/>
              </a:spcBef>
              <a:spcAft>
                <a:spcPts val="0"/>
              </a:spcAft>
              <a:buSzPts val="1800"/>
              <a:buNone/>
              <a:defRPr sz="1800"/>
            </a:lvl9pPr>
          </a:lstStyle>
          <a:p/>
        </p:txBody>
      </p:sp>
      <p:sp>
        <p:nvSpPr>
          <p:cNvPr id="17" name="Google Shape;17;g14e3167a0fd_0_109"/>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g14e3167a0fd_0_141"/>
          <p:cNvSpPr txBox="1"/>
          <p:nvPr>
            <p:ph type="title"/>
          </p:nvPr>
        </p:nvSpPr>
        <p:spPr>
          <a:xfrm>
            <a:off x="982133" y="342901"/>
            <a:ext cx="7704600" cy="14859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20" name="Google Shape;20;g14e3167a0fd_0_141"/>
          <p:cNvSpPr txBox="1"/>
          <p:nvPr>
            <p:ph idx="1" type="body"/>
          </p:nvPr>
        </p:nvSpPr>
        <p:spPr>
          <a:xfrm>
            <a:off x="982133" y="2000250"/>
            <a:ext cx="7704600" cy="2499600"/>
          </a:xfrm>
          <a:prstGeom prst="rect">
            <a:avLst/>
          </a:prstGeom>
          <a:noFill/>
          <a:ln>
            <a:noFill/>
          </a:ln>
        </p:spPr>
        <p:txBody>
          <a:bodyPr anchorCtr="0" anchor="ctr" bIns="45700" lIns="91425" spcFirstLastPara="1" rIns="91425" wrap="square" tIns="45700">
            <a:normAutofit/>
          </a:bodyPr>
          <a:lstStyle>
            <a:lvl1pPr indent="-394335" lvl="0" marL="457200" algn="l">
              <a:lnSpc>
                <a:spcPct val="115000"/>
              </a:lnSpc>
              <a:spcBef>
                <a:spcPts val="360"/>
              </a:spcBef>
              <a:spcAft>
                <a:spcPts val="0"/>
              </a:spcAft>
              <a:buSzPts val="2610"/>
              <a:buChar char="●"/>
              <a:defRPr/>
            </a:lvl1pPr>
            <a:lvl2pPr indent="-394335" lvl="1" marL="914400" algn="l">
              <a:lnSpc>
                <a:spcPct val="115000"/>
              </a:lnSpc>
              <a:spcBef>
                <a:spcPts val="600"/>
              </a:spcBef>
              <a:spcAft>
                <a:spcPts val="0"/>
              </a:spcAft>
              <a:buSzPts val="2610"/>
              <a:buChar char="○"/>
              <a:defRPr/>
            </a:lvl2pPr>
            <a:lvl3pPr indent="-394335" lvl="2" marL="1371600" algn="l">
              <a:lnSpc>
                <a:spcPct val="115000"/>
              </a:lnSpc>
              <a:spcBef>
                <a:spcPts val="600"/>
              </a:spcBef>
              <a:spcAft>
                <a:spcPts val="0"/>
              </a:spcAft>
              <a:buSzPts val="2610"/>
              <a:buChar char="■"/>
              <a:defRPr/>
            </a:lvl3pPr>
            <a:lvl4pPr indent="-394335" lvl="3" marL="1828800" algn="l">
              <a:lnSpc>
                <a:spcPct val="115000"/>
              </a:lnSpc>
              <a:spcBef>
                <a:spcPts val="600"/>
              </a:spcBef>
              <a:spcAft>
                <a:spcPts val="0"/>
              </a:spcAft>
              <a:buSzPts val="2610"/>
              <a:buChar char="●"/>
              <a:defRPr/>
            </a:lvl4pPr>
            <a:lvl5pPr indent="-394335" lvl="4" marL="2286000" algn="l">
              <a:lnSpc>
                <a:spcPct val="115000"/>
              </a:lnSpc>
              <a:spcBef>
                <a:spcPts val="600"/>
              </a:spcBef>
              <a:spcAft>
                <a:spcPts val="0"/>
              </a:spcAft>
              <a:buSzPts val="2610"/>
              <a:buChar char="○"/>
              <a:defRPr/>
            </a:lvl5pPr>
            <a:lvl6pPr indent="-394335" lvl="5" marL="2743200" algn="l">
              <a:lnSpc>
                <a:spcPct val="115000"/>
              </a:lnSpc>
              <a:spcBef>
                <a:spcPts val="600"/>
              </a:spcBef>
              <a:spcAft>
                <a:spcPts val="0"/>
              </a:spcAft>
              <a:buSzPts val="2610"/>
              <a:buChar char="■"/>
              <a:defRPr/>
            </a:lvl6pPr>
            <a:lvl7pPr indent="-394335" lvl="6" marL="3200400" algn="l">
              <a:lnSpc>
                <a:spcPct val="115000"/>
              </a:lnSpc>
              <a:spcBef>
                <a:spcPts val="600"/>
              </a:spcBef>
              <a:spcAft>
                <a:spcPts val="0"/>
              </a:spcAft>
              <a:buSzPts val="2610"/>
              <a:buChar char="●"/>
              <a:defRPr/>
            </a:lvl7pPr>
            <a:lvl8pPr indent="-394334" lvl="7" marL="3657600" algn="l">
              <a:lnSpc>
                <a:spcPct val="115000"/>
              </a:lnSpc>
              <a:spcBef>
                <a:spcPts val="600"/>
              </a:spcBef>
              <a:spcAft>
                <a:spcPts val="0"/>
              </a:spcAft>
              <a:buSzPts val="2610"/>
              <a:buChar char="○"/>
              <a:defRPr/>
            </a:lvl8pPr>
            <a:lvl9pPr indent="-394334" lvl="8" marL="4114800" algn="l">
              <a:lnSpc>
                <a:spcPct val="115000"/>
              </a:lnSpc>
              <a:spcBef>
                <a:spcPts val="600"/>
              </a:spcBef>
              <a:spcAft>
                <a:spcPts val="600"/>
              </a:spcAft>
              <a:buSzPts val="2610"/>
              <a:buChar char="■"/>
              <a:defRPr/>
            </a:lvl9pPr>
          </a:lstStyle>
          <a:p/>
        </p:txBody>
      </p:sp>
      <p:sp>
        <p:nvSpPr>
          <p:cNvPr id="21" name="Google Shape;21;g14e3167a0fd_0_141"/>
          <p:cNvSpPr txBox="1"/>
          <p:nvPr>
            <p:ph idx="10" type="dt"/>
          </p:nvPr>
        </p:nvSpPr>
        <p:spPr>
          <a:xfrm>
            <a:off x="7344329" y="4581130"/>
            <a:ext cx="857400" cy="2739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g14e3167a0fd_0_141"/>
          <p:cNvSpPr txBox="1"/>
          <p:nvPr>
            <p:ph idx="11" type="ftr"/>
          </p:nvPr>
        </p:nvSpPr>
        <p:spPr>
          <a:xfrm>
            <a:off x="1972647" y="4581130"/>
            <a:ext cx="5314500" cy="2739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3" name="Google Shape;23;g14e3167a0fd_0_141"/>
          <p:cNvSpPr txBox="1"/>
          <p:nvPr>
            <p:ph idx="12" type="sldNum"/>
          </p:nvPr>
        </p:nvSpPr>
        <p:spPr>
          <a:xfrm>
            <a:off x="8258967" y="4581130"/>
            <a:ext cx="427800" cy="273900"/>
          </a:xfrm>
          <a:prstGeom prst="rect">
            <a:avLst/>
          </a:prstGeom>
          <a:noFill/>
          <a:ln>
            <a:noFill/>
          </a:ln>
        </p:spPr>
        <p:txBody>
          <a:bodyPr anchorCtr="0" anchor="ctr" bIns="45700" lIns="91425" spcFirstLastPara="1" rIns="91425" wrap="square" tIns="45700">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4" name="Shape 24"/>
        <p:cNvGrpSpPr/>
        <p:nvPr/>
      </p:nvGrpSpPr>
      <p:grpSpPr>
        <a:xfrm>
          <a:off x="0" y="0"/>
          <a:ext cx="0" cy="0"/>
          <a:chOff x="0" y="0"/>
          <a:chExt cx="0" cy="0"/>
        </a:xfrm>
      </p:grpSpPr>
      <p:sp>
        <p:nvSpPr>
          <p:cNvPr id="25" name="Google Shape;25;g14e3167a0fd_0_87"/>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g14e3167a0fd_0_87"/>
          <p:cNvSpPr/>
          <p:nvPr/>
        </p:nvSpPr>
        <p:spPr>
          <a:xfrm flipH="1">
            <a:off x="8246400" y="4245875"/>
            <a:ext cx="897600" cy="897600"/>
          </a:xfrm>
          <a:prstGeom prst="round1Rect">
            <a:avLst>
              <a:gd fmla="val 16667" name="adj"/>
            </a:avLst>
          </a:prstGeom>
          <a:solidFill>
            <a:schemeClr val="lt1">
              <a:alpha val="64313"/>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g14e3167a0fd_0_87"/>
          <p:cNvSpPr txBox="1"/>
          <p:nvPr>
            <p:ph type="ctrTitle"/>
          </p:nvPr>
        </p:nvSpPr>
        <p:spPr>
          <a:xfrm>
            <a:off x="390525" y="1819275"/>
            <a:ext cx="8222100" cy="93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28" name="Google Shape;28;g14e3167a0fd_0_87"/>
          <p:cNvSpPr txBox="1"/>
          <p:nvPr>
            <p:ph idx="1" type="subTitle"/>
          </p:nvPr>
        </p:nvSpPr>
        <p:spPr>
          <a:xfrm>
            <a:off x="390525" y="2789130"/>
            <a:ext cx="8222100" cy="4329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1800"/>
              <a:buNone/>
              <a:defRPr>
                <a:solidFill>
                  <a:schemeClr val="lt1"/>
                </a:solidFill>
              </a:defRPr>
            </a:lvl1pPr>
            <a:lvl2pPr lvl="1" algn="l">
              <a:lnSpc>
                <a:spcPct val="100000"/>
              </a:lnSpc>
              <a:spcBef>
                <a:spcPts val="0"/>
              </a:spcBef>
              <a:spcAft>
                <a:spcPts val="0"/>
              </a:spcAft>
              <a:buClr>
                <a:schemeClr val="lt1"/>
              </a:buClr>
              <a:buSzPts val="1800"/>
              <a:buNone/>
              <a:defRPr sz="1800">
                <a:solidFill>
                  <a:schemeClr val="lt1"/>
                </a:solidFill>
              </a:defRPr>
            </a:lvl2pPr>
            <a:lvl3pPr lvl="2" algn="l">
              <a:lnSpc>
                <a:spcPct val="100000"/>
              </a:lnSpc>
              <a:spcBef>
                <a:spcPts val="0"/>
              </a:spcBef>
              <a:spcAft>
                <a:spcPts val="0"/>
              </a:spcAft>
              <a:buClr>
                <a:schemeClr val="lt1"/>
              </a:buClr>
              <a:buSzPts val="1800"/>
              <a:buNone/>
              <a:defRPr sz="1800">
                <a:solidFill>
                  <a:schemeClr val="lt1"/>
                </a:solidFill>
              </a:defRPr>
            </a:lvl3pPr>
            <a:lvl4pPr lvl="3" algn="l">
              <a:lnSpc>
                <a:spcPct val="100000"/>
              </a:lnSpc>
              <a:spcBef>
                <a:spcPts val="0"/>
              </a:spcBef>
              <a:spcAft>
                <a:spcPts val="0"/>
              </a:spcAft>
              <a:buClr>
                <a:schemeClr val="lt1"/>
              </a:buClr>
              <a:buSzPts val="1800"/>
              <a:buNone/>
              <a:defRPr sz="1800">
                <a:solidFill>
                  <a:schemeClr val="lt1"/>
                </a:solidFill>
              </a:defRPr>
            </a:lvl4pPr>
            <a:lvl5pPr lvl="4" algn="l">
              <a:lnSpc>
                <a:spcPct val="100000"/>
              </a:lnSpc>
              <a:spcBef>
                <a:spcPts val="0"/>
              </a:spcBef>
              <a:spcAft>
                <a:spcPts val="0"/>
              </a:spcAft>
              <a:buClr>
                <a:schemeClr val="lt1"/>
              </a:buClr>
              <a:buSzPts val="1800"/>
              <a:buNone/>
              <a:defRPr sz="1800">
                <a:solidFill>
                  <a:schemeClr val="lt1"/>
                </a:solidFill>
              </a:defRPr>
            </a:lvl5pPr>
            <a:lvl6pPr lvl="5" algn="l">
              <a:lnSpc>
                <a:spcPct val="100000"/>
              </a:lnSpc>
              <a:spcBef>
                <a:spcPts val="0"/>
              </a:spcBef>
              <a:spcAft>
                <a:spcPts val="0"/>
              </a:spcAft>
              <a:buClr>
                <a:schemeClr val="lt1"/>
              </a:buClr>
              <a:buSzPts val="1800"/>
              <a:buNone/>
              <a:defRPr sz="1800">
                <a:solidFill>
                  <a:schemeClr val="lt1"/>
                </a:solidFill>
              </a:defRPr>
            </a:lvl6pPr>
            <a:lvl7pPr lvl="6" algn="l">
              <a:lnSpc>
                <a:spcPct val="100000"/>
              </a:lnSpc>
              <a:spcBef>
                <a:spcPts val="0"/>
              </a:spcBef>
              <a:spcAft>
                <a:spcPts val="0"/>
              </a:spcAft>
              <a:buClr>
                <a:schemeClr val="lt1"/>
              </a:buClr>
              <a:buSzPts val="1800"/>
              <a:buNone/>
              <a:defRPr sz="1800">
                <a:solidFill>
                  <a:schemeClr val="lt1"/>
                </a:solidFill>
              </a:defRPr>
            </a:lvl7pPr>
            <a:lvl8pPr lvl="7" algn="l">
              <a:lnSpc>
                <a:spcPct val="100000"/>
              </a:lnSpc>
              <a:spcBef>
                <a:spcPts val="0"/>
              </a:spcBef>
              <a:spcAft>
                <a:spcPts val="0"/>
              </a:spcAft>
              <a:buClr>
                <a:schemeClr val="lt1"/>
              </a:buClr>
              <a:buSzPts val="1800"/>
              <a:buNone/>
              <a:defRPr sz="1800">
                <a:solidFill>
                  <a:schemeClr val="lt1"/>
                </a:solidFill>
              </a:defRPr>
            </a:lvl8pPr>
            <a:lvl9pPr lvl="8" algn="l">
              <a:lnSpc>
                <a:spcPct val="100000"/>
              </a:lnSpc>
              <a:spcBef>
                <a:spcPts val="0"/>
              </a:spcBef>
              <a:spcAft>
                <a:spcPts val="0"/>
              </a:spcAft>
              <a:buClr>
                <a:schemeClr val="lt1"/>
              </a:buClr>
              <a:buSzPts val="1800"/>
              <a:buNone/>
              <a:defRPr sz="1800">
                <a:solidFill>
                  <a:schemeClr val="lt1"/>
                </a:solidFill>
              </a:defRPr>
            </a:lvl9pPr>
          </a:lstStyle>
          <a:p/>
        </p:txBody>
      </p:sp>
      <p:sp>
        <p:nvSpPr>
          <p:cNvPr id="29" name="Google Shape;29;g14e3167a0fd_0_87"/>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0" name="Shape 30"/>
        <p:cNvGrpSpPr/>
        <p:nvPr/>
      </p:nvGrpSpPr>
      <p:grpSpPr>
        <a:xfrm>
          <a:off x="0" y="0"/>
          <a:ext cx="0" cy="0"/>
          <a:chOff x="0" y="0"/>
          <a:chExt cx="0" cy="0"/>
        </a:xfrm>
      </p:grpSpPr>
      <p:sp>
        <p:nvSpPr>
          <p:cNvPr id="31" name="Google Shape;31;g14e3167a0fd_0_93"/>
          <p:cNvSpPr txBox="1"/>
          <p:nvPr>
            <p:ph type="title"/>
          </p:nvPr>
        </p:nvSpPr>
        <p:spPr>
          <a:xfrm>
            <a:off x="460950" y="2065350"/>
            <a:ext cx="8222100" cy="1012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200"/>
              <a:buNone/>
              <a:defRPr sz="4200"/>
            </a:lvl1pPr>
            <a:lvl2pPr lvl="1" algn="l">
              <a:lnSpc>
                <a:spcPct val="100000"/>
              </a:lnSpc>
              <a:spcBef>
                <a:spcPts val="0"/>
              </a:spcBef>
              <a:spcAft>
                <a:spcPts val="0"/>
              </a:spcAft>
              <a:buSzPts val="4200"/>
              <a:buNone/>
              <a:defRPr sz="4200"/>
            </a:lvl2pPr>
            <a:lvl3pPr lvl="2" algn="l">
              <a:lnSpc>
                <a:spcPct val="100000"/>
              </a:lnSpc>
              <a:spcBef>
                <a:spcPts val="0"/>
              </a:spcBef>
              <a:spcAft>
                <a:spcPts val="0"/>
              </a:spcAft>
              <a:buSzPts val="4200"/>
              <a:buNone/>
              <a:defRPr sz="4200"/>
            </a:lvl3pPr>
            <a:lvl4pPr lvl="3" algn="l">
              <a:lnSpc>
                <a:spcPct val="100000"/>
              </a:lnSpc>
              <a:spcBef>
                <a:spcPts val="0"/>
              </a:spcBef>
              <a:spcAft>
                <a:spcPts val="0"/>
              </a:spcAft>
              <a:buSzPts val="4200"/>
              <a:buNone/>
              <a:defRPr sz="4200"/>
            </a:lvl4pPr>
            <a:lvl5pPr lvl="4" algn="l">
              <a:lnSpc>
                <a:spcPct val="100000"/>
              </a:lnSpc>
              <a:spcBef>
                <a:spcPts val="0"/>
              </a:spcBef>
              <a:spcAft>
                <a:spcPts val="0"/>
              </a:spcAft>
              <a:buSzPts val="4200"/>
              <a:buNone/>
              <a:defRPr sz="4200"/>
            </a:lvl5pPr>
            <a:lvl6pPr lvl="5" algn="l">
              <a:lnSpc>
                <a:spcPct val="100000"/>
              </a:lnSpc>
              <a:spcBef>
                <a:spcPts val="0"/>
              </a:spcBef>
              <a:spcAft>
                <a:spcPts val="0"/>
              </a:spcAft>
              <a:buSzPts val="4200"/>
              <a:buNone/>
              <a:defRPr sz="4200"/>
            </a:lvl6pPr>
            <a:lvl7pPr lvl="6" algn="l">
              <a:lnSpc>
                <a:spcPct val="100000"/>
              </a:lnSpc>
              <a:spcBef>
                <a:spcPts val="0"/>
              </a:spcBef>
              <a:spcAft>
                <a:spcPts val="0"/>
              </a:spcAft>
              <a:buSzPts val="4200"/>
              <a:buNone/>
              <a:defRPr sz="4200"/>
            </a:lvl7pPr>
            <a:lvl8pPr lvl="7" algn="l">
              <a:lnSpc>
                <a:spcPct val="100000"/>
              </a:lnSpc>
              <a:spcBef>
                <a:spcPts val="0"/>
              </a:spcBef>
              <a:spcAft>
                <a:spcPts val="0"/>
              </a:spcAft>
              <a:buSzPts val="4200"/>
              <a:buNone/>
              <a:defRPr sz="4200"/>
            </a:lvl8pPr>
            <a:lvl9pPr lvl="8" algn="l">
              <a:lnSpc>
                <a:spcPct val="100000"/>
              </a:lnSpc>
              <a:spcBef>
                <a:spcPts val="0"/>
              </a:spcBef>
              <a:spcAft>
                <a:spcPts val="0"/>
              </a:spcAft>
              <a:buSzPts val="4200"/>
              <a:buNone/>
              <a:defRPr sz="4200"/>
            </a:lvl9pPr>
          </a:lstStyle>
          <a:p/>
        </p:txBody>
      </p:sp>
      <p:sp>
        <p:nvSpPr>
          <p:cNvPr id="32" name="Google Shape;32;g14e3167a0fd_0_93"/>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3" name="Shape 33"/>
        <p:cNvGrpSpPr/>
        <p:nvPr/>
      </p:nvGrpSpPr>
      <p:grpSpPr>
        <a:xfrm>
          <a:off x="0" y="0"/>
          <a:ext cx="0" cy="0"/>
          <a:chOff x="0" y="0"/>
          <a:chExt cx="0" cy="0"/>
        </a:xfrm>
      </p:grpSpPr>
      <p:sp>
        <p:nvSpPr>
          <p:cNvPr id="34" name="Google Shape;34;g14e3167a0fd_0_96"/>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g14e3167a0fd_0_96"/>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g14e3167a0fd_0_96"/>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37" name="Google Shape;37;g14e3167a0fd_0_96"/>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8" name="Google Shape;38;g14e3167a0fd_0_96"/>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9" name="Shape 39"/>
        <p:cNvGrpSpPr/>
        <p:nvPr/>
      </p:nvGrpSpPr>
      <p:grpSpPr>
        <a:xfrm>
          <a:off x="0" y="0"/>
          <a:ext cx="0" cy="0"/>
          <a:chOff x="0" y="0"/>
          <a:chExt cx="0" cy="0"/>
        </a:xfrm>
      </p:grpSpPr>
      <p:sp>
        <p:nvSpPr>
          <p:cNvPr id="40" name="Google Shape;40;g14e3167a0fd_0_102"/>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g14e3167a0fd_0_102"/>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g14e3167a0fd_0_102"/>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43" name="Google Shape;43;g14e3167a0fd_0_102"/>
          <p:cNvSpPr txBox="1"/>
          <p:nvPr>
            <p:ph idx="1" type="body"/>
          </p:nvPr>
        </p:nvSpPr>
        <p:spPr>
          <a:xfrm>
            <a:off x="471900" y="1919075"/>
            <a:ext cx="3999900" cy="2710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4" name="Google Shape;44;g14e3167a0fd_0_102"/>
          <p:cNvSpPr txBox="1"/>
          <p:nvPr>
            <p:ph idx="2" type="body"/>
          </p:nvPr>
        </p:nvSpPr>
        <p:spPr>
          <a:xfrm>
            <a:off x="4694250" y="1919075"/>
            <a:ext cx="3999900" cy="2710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5" name="Google Shape;45;g14e3167a0fd_0_102"/>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g14e3167a0fd_0_114"/>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g14e3167a0fd_0_114"/>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g14e3167a0fd_0_114"/>
          <p:cNvSpPr txBox="1"/>
          <p:nvPr>
            <p:ph type="title"/>
          </p:nvPr>
        </p:nvSpPr>
        <p:spPr>
          <a:xfrm>
            <a:off x="226078" y="357800"/>
            <a:ext cx="2808000" cy="9534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0" name="Google Shape;50;g14e3167a0fd_0_114"/>
          <p:cNvSpPr txBox="1"/>
          <p:nvPr>
            <p:ph idx="1" type="body"/>
          </p:nvPr>
        </p:nvSpPr>
        <p:spPr>
          <a:xfrm>
            <a:off x="226075" y="1465800"/>
            <a:ext cx="2808000" cy="31635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Clr>
                <a:schemeClr val="lt1"/>
              </a:buClr>
              <a:buSzPts val="1200"/>
              <a:buChar char="●"/>
              <a:defRPr sz="1200">
                <a:solidFill>
                  <a:schemeClr val="lt1"/>
                </a:solidFill>
              </a:defRPr>
            </a:lvl1pPr>
            <a:lvl2pPr indent="-304800" lvl="1" marL="914400" algn="l">
              <a:lnSpc>
                <a:spcPct val="115000"/>
              </a:lnSpc>
              <a:spcBef>
                <a:spcPts val="0"/>
              </a:spcBef>
              <a:spcAft>
                <a:spcPts val="0"/>
              </a:spcAft>
              <a:buClr>
                <a:schemeClr val="lt1"/>
              </a:buClr>
              <a:buSzPts val="1200"/>
              <a:buChar char="○"/>
              <a:defRPr sz="1200">
                <a:solidFill>
                  <a:schemeClr val="lt1"/>
                </a:solidFill>
              </a:defRPr>
            </a:lvl2pPr>
            <a:lvl3pPr indent="-304800" lvl="2" marL="1371600" algn="l">
              <a:lnSpc>
                <a:spcPct val="115000"/>
              </a:lnSpc>
              <a:spcBef>
                <a:spcPts val="0"/>
              </a:spcBef>
              <a:spcAft>
                <a:spcPts val="0"/>
              </a:spcAft>
              <a:buClr>
                <a:schemeClr val="lt1"/>
              </a:buClr>
              <a:buSzPts val="1200"/>
              <a:buChar char="■"/>
              <a:defRPr sz="1200">
                <a:solidFill>
                  <a:schemeClr val="lt1"/>
                </a:solidFill>
              </a:defRPr>
            </a:lvl3pPr>
            <a:lvl4pPr indent="-304800" lvl="3" marL="1828800" algn="l">
              <a:lnSpc>
                <a:spcPct val="115000"/>
              </a:lnSpc>
              <a:spcBef>
                <a:spcPts val="0"/>
              </a:spcBef>
              <a:spcAft>
                <a:spcPts val="0"/>
              </a:spcAft>
              <a:buClr>
                <a:schemeClr val="lt1"/>
              </a:buClr>
              <a:buSzPts val="1200"/>
              <a:buChar char="●"/>
              <a:defRPr sz="1200">
                <a:solidFill>
                  <a:schemeClr val="lt1"/>
                </a:solidFill>
              </a:defRPr>
            </a:lvl4pPr>
            <a:lvl5pPr indent="-304800" lvl="4" marL="2286000" algn="l">
              <a:lnSpc>
                <a:spcPct val="115000"/>
              </a:lnSpc>
              <a:spcBef>
                <a:spcPts val="0"/>
              </a:spcBef>
              <a:spcAft>
                <a:spcPts val="0"/>
              </a:spcAft>
              <a:buClr>
                <a:schemeClr val="lt1"/>
              </a:buClr>
              <a:buSzPts val="1200"/>
              <a:buChar char="○"/>
              <a:defRPr sz="1200">
                <a:solidFill>
                  <a:schemeClr val="lt1"/>
                </a:solidFill>
              </a:defRPr>
            </a:lvl5pPr>
            <a:lvl6pPr indent="-304800" lvl="5" marL="2743200" algn="l">
              <a:lnSpc>
                <a:spcPct val="115000"/>
              </a:lnSpc>
              <a:spcBef>
                <a:spcPts val="0"/>
              </a:spcBef>
              <a:spcAft>
                <a:spcPts val="0"/>
              </a:spcAft>
              <a:buClr>
                <a:schemeClr val="lt1"/>
              </a:buClr>
              <a:buSzPts val="1200"/>
              <a:buChar char="■"/>
              <a:defRPr sz="1200">
                <a:solidFill>
                  <a:schemeClr val="lt1"/>
                </a:solidFill>
              </a:defRPr>
            </a:lvl6pPr>
            <a:lvl7pPr indent="-304800" lvl="6" marL="3200400" algn="l">
              <a:lnSpc>
                <a:spcPct val="115000"/>
              </a:lnSpc>
              <a:spcBef>
                <a:spcPts val="0"/>
              </a:spcBef>
              <a:spcAft>
                <a:spcPts val="0"/>
              </a:spcAft>
              <a:buClr>
                <a:schemeClr val="lt1"/>
              </a:buClr>
              <a:buSzPts val="1200"/>
              <a:buChar char="●"/>
              <a:defRPr sz="1200">
                <a:solidFill>
                  <a:schemeClr val="lt1"/>
                </a:solidFill>
              </a:defRPr>
            </a:lvl7pPr>
            <a:lvl8pPr indent="-304800" lvl="7" marL="3657600" algn="l">
              <a:lnSpc>
                <a:spcPct val="115000"/>
              </a:lnSpc>
              <a:spcBef>
                <a:spcPts val="0"/>
              </a:spcBef>
              <a:spcAft>
                <a:spcPts val="0"/>
              </a:spcAft>
              <a:buClr>
                <a:schemeClr val="lt1"/>
              </a:buClr>
              <a:buSzPts val="1200"/>
              <a:buChar char="○"/>
              <a:defRPr sz="1200">
                <a:solidFill>
                  <a:schemeClr val="lt1"/>
                </a:solidFill>
              </a:defRPr>
            </a:lvl8pPr>
            <a:lvl9pPr indent="-304800" lvl="8" marL="4114800" algn="l">
              <a:lnSpc>
                <a:spcPct val="115000"/>
              </a:lnSpc>
              <a:spcBef>
                <a:spcPts val="0"/>
              </a:spcBef>
              <a:spcAft>
                <a:spcPts val="0"/>
              </a:spcAft>
              <a:buClr>
                <a:schemeClr val="lt1"/>
              </a:buClr>
              <a:buSzPts val="1200"/>
              <a:buChar char="■"/>
              <a:defRPr sz="1200">
                <a:solidFill>
                  <a:schemeClr val="lt1"/>
                </a:solidFill>
              </a:defRPr>
            </a:lvl9pPr>
          </a:lstStyle>
          <a:p/>
        </p:txBody>
      </p:sp>
      <p:sp>
        <p:nvSpPr>
          <p:cNvPr id="51" name="Google Shape;51;g14e3167a0fd_0_114"/>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2" name="Shape 52"/>
        <p:cNvGrpSpPr/>
        <p:nvPr/>
      </p:nvGrpSpPr>
      <p:grpSpPr>
        <a:xfrm>
          <a:off x="0" y="0"/>
          <a:ext cx="0" cy="0"/>
          <a:chOff x="0" y="0"/>
          <a:chExt cx="0" cy="0"/>
        </a:xfrm>
      </p:grpSpPr>
      <p:sp>
        <p:nvSpPr>
          <p:cNvPr id="53" name="Google Shape;53;g14e3167a0fd_0_120"/>
          <p:cNvSpPr txBox="1"/>
          <p:nvPr>
            <p:ph type="title"/>
          </p:nvPr>
        </p:nvSpPr>
        <p:spPr>
          <a:xfrm>
            <a:off x="490250" y="488250"/>
            <a:ext cx="62271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6000"/>
              <a:buNone/>
              <a:defRPr sz="6000"/>
            </a:lvl1pPr>
            <a:lvl2pPr lvl="1" algn="l">
              <a:lnSpc>
                <a:spcPct val="100000"/>
              </a:lnSpc>
              <a:spcBef>
                <a:spcPts val="0"/>
              </a:spcBef>
              <a:spcAft>
                <a:spcPts val="0"/>
              </a:spcAft>
              <a:buSzPts val="6000"/>
              <a:buNone/>
              <a:defRPr sz="6000"/>
            </a:lvl2pPr>
            <a:lvl3pPr lvl="2" algn="l">
              <a:lnSpc>
                <a:spcPct val="100000"/>
              </a:lnSpc>
              <a:spcBef>
                <a:spcPts val="0"/>
              </a:spcBef>
              <a:spcAft>
                <a:spcPts val="0"/>
              </a:spcAft>
              <a:buSzPts val="6000"/>
              <a:buNone/>
              <a:defRPr sz="6000"/>
            </a:lvl3pPr>
            <a:lvl4pPr lvl="3" algn="l">
              <a:lnSpc>
                <a:spcPct val="100000"/>
              </a:lnSpc>
              <a:spcBef>
                <a:spcPts val="0"/>
              </a:spcBef>
              <a:spcAft>
                <a:spcPts val="0"/>
              </a:spcAft>
              <a:buSzPts val="6000"/>
              <a:buNone/>
              <a:defRPr sz="6000"/>
            </a:lvl4pPr>
            <a:lvl5pPr lvl="4" algn="l">
              <a:lnSpc>
                <a:spcPct val="100000"/>
              </a:lnSpc>
              <a:spcBef>
                <a:spcPts val="0"/>
              </a:spcBef>
              <a:spcAft>
                <a:spcPts val="0"/>
              </a:spcAft>
              <a:buSzPts val="6000"/>
              <a:buNone/>
              <a:defRPr sz="6000"/>
            </a:lvl5pPr>
            <a:lvl6pPr lvl="5" algn="l">
              <a:lnSpc>
                <a:spcPct val="100000"/>
              </a:lnSpc>
              <a:spcBef>
                <a:spcPts val="0"/>
              </a:spcBef>
              <a:spcAft>
                <a:spcPts val="0"/>
              </a:spcAft>
              <a:buSzPts val="6000"/>
              <a:buNone/>
              <a:defRPr sz="6000"/>
            </a:lvl6pPr>
            <a:lvl7pPr lvl="6" algn="l">
              <a:lnSpc>
                <a:spcPct val="100000"/>
              </a:lnSpc>
              <a:spcBef>
                <a:spcPts val="0"/>
              </a:spcBef>
              <a:spcAft>
                <a:spcPts val="0"/>
              </a:spcAft>
              <a:buSzPts val="6000"/>
              <a:buNone/>
              <a:defRPr sz="6000"/>
            </a:lvl7pPr>
            <a:lvl8pPr lvl="7" algn="l">
              <a:lnSpc>
                <a:spcPct val="100000"/>
              </a:lnSpc>
              <a:spcBef>
                <a:spcPts val="0"/>
              </a:spcBef>
              <a:spcAft>
                <a:spcPts val="0"/>
              </a:spcAft>
              <a:buSzPts val="6000"/>
              <a:buNone/>
              <a:defRPr sz="6000"/>
            </a:lvl8pPr>
            <a:lvl9pPr lvl="8" algn="l">
              <a:lnSpc>
                <a:spcPct val="100000"/>
              </a:lnSpc>
              <a:spcBef>
                <a:spcPts val="0"/>
              </a:spcBef>
              <a:spcAft>
                <a:spcPts val="0"/>
              </a:spcAft>
              <a:buSzPts val="6000"/>
              <a:buNone/>
              <a:defRPr sz="6000"/>
            </a:lvl9pPr>
          </a:lstStyle>
          <a:p/>
        </p:txBody>
      </p:sp>
      <p:sp>
        <p:nvSpPr>
          <p:cNvPr id="54" name="Google Shape;54;g14e3167a0fd_0_120"/>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5" name="Shape 55"/>
        <p:cNvGrpSpPr/>
        <p:nvPr/>
      </p:nvGrpSpPr>
      <p:grpSpPr>
        <a:xfrm>
          <a:off x="0" y="0"/>
          <a:ext cx="0" cy="0"/>
          <a:chOff x="0" y="0"/>
          <a:chExt cx="0" cy="0"/>
        </a:xfrm>
      </p:grpSpPr>
      <p:sp>
        <p:nvSpPr>
          <p:cNvPr id="56" name="Google Shape;56;g14e3167a0fd_0_123"/>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g14e3167a0fd_0_123"/>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g14e3167a0fd_0_123"/>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4200"/>
              <a:buNone/>
              <a:defRPr sz="4200">
                <a:solidFill>
                  <a:schemeClr val="dk2"/>
                </a:solidFill>
              </a:defRPr>
            </a:lvl1pPr>
            <a:lvl2pPr lvl="1" algn="ctr">
              <a:lnSpc>
                <a:spcPct val="100000"/>
              </a:lnSpc>
              <a:spcBef>
                <a:spcPts val="0"/>
              </a:spcBef>
              <a:spcAft>
                <a:spcPts val="0"/>
              </a:spcAft>
              <a:buClr>
                <a:schemeClr val="dk2"/>
              </a:buClr>
              <a:buSzPts val="4200"/>
              <a:buNone/>
              <a:defRPr sz="4200">
                <a:solidFill>
                  <a:schemeClr val="dk2"/>
                </a:solidFill>
              </a:defRPr>
            </a:lvl2pPr>
            <a:lvl3pPr lvl="2" algn="ctr">
              <a:lnSpc>
                <a:spcPct val="100000"/>
              </a:lnSpc>
              <a:spcBef>
                <a:spcPts val="0"/>
              </a:spcBef>
              <a:spcAft>
                <a:spcPts val="0"/>
              </a:spcAft>
              <a:buClr>
                <a:schemeClr val="dk2"/>
              </a:buClr>
              <a:buSzPts val="4200"/>
              <a:buNone/>
              <a:defRPr sz="4200">
                <a:solidFill>
                  <a:schemeClr val="dk2"/>
                </a:solidFill>
              </a:defRPr>
            </a:lvl3pPr>
            <a:lvl4pPr lvl="3" algn="ctr">
              <a:lnSpc>
                <a:spcPct val="100000"/>
              </a:lnSpc>
              <a:spcBef>
                <a:spcPts val="0"/>
              </a:spcBef>
              <a:spcAft>
                <a:spcPts val="0"/>
              </a:spcAft>
              <a:buClr>
                <a:schemeClr val="dk2"/>
              </a:buClr>
              <a:buSzPts val="4200"/>
              <a:buNone/>
              <a:defRPr sz="4200">
                <a:solidFill>
                  <a:schemeClr val="dk2"/>
                </a:solidFill>
              </a:defRPr>
            </a:lvl4pPr>
            <a:lvl5pPr lvl="4" algn="ctr">
              <a:lnSpc>
                <a:spcPct val="100000"/>
              </a:lnSpc>
              <a:spcBef>
                <a:spcPts val="0"/>
              </a:spcBef>
              <a:spcAft>
                <a:spcPts val="0"/>
              </a:spcAft>
              <a:buClr>
                <a:schemeClr val="dk2"/>
              </a:buClr>
              <a:buSzPts val="4200"/>
              <a:buNone/>
              <a:defRPr sz="4200">
                <a:solidFill>
                  <a:schemeClr val="dk2"/>
                </a:solidFill>
              </a:defRPr>
            </a:lvl5pPr>
            <a:lvl6pPr lvl="5" algn="ctr">
              <a:lnSpc>
                <a:spcPct val="100000"/>
              </a:lnSpc>
              <a:spcBef>
                <a:spcPts val="0"/>
              </a:spcBef>
              <a:spcAft>
                <a:spcPts val="0"/>
              </a:spcAft>
              <a:buClr>
                <a:schemeClr val="dk2"/>
              </a:buClr>
              <a:buSzPts val="4200"/>
              <a:buNone/>
              <a:defRPr sz="4200">
                <a:solidFill>
                  <a:schemeClr val="dk2"/>
                </a:solidFill>
              </a:defRPr>
            </a:lvl6pPr>
            <a:lvl7pPr lvl="6" algn="ctr">
              <a:lnSpc>
                <a:spcPct val="100000"/>
              </a:lnSpc>
              <a:spcBef>
                <a:spcPts val="0"/>
              </a:spcBef>
              <a:spcAft>
                <a:spcPts val="0"/>
              </a:spcAft>
              <a:buClr>
                <a:schemeClr val="dk2"/>
              </a:buClr>
              <a:buSzPts val="4200"/>
              <a:buNone/>
              <a:defRPr sz="4200">
                <a:solidFill>
                  <a:schemeClr val="dk2"/>
                </a:solidFill>
              </a:defRPr>
            </a:lvl7pPr>
            <a:lvl8pPr lvl="7" algn="ctr">
              <a:lnSpc>
                <a:spcPct val="100000"/>
              </a:lnSpc>
              <a:spcBef>
                <a:spcPts val="0"/>
              </a:spcBef>
              <a:spcAft>
                <a:spcPts val="0"/>
              </a:spcAft>
              <a:buClr>
                <a:schemeClr val="dk2"/>
              </a:buClr>
              <a:buSzPts val="4200"/>
              <a:buNone/>
              <a:defRPr sz="4200">
                <a:solidFill>
                  <a:schemeClr val="dk2"/>
                </a:solidFill>
              </a:defRPr>
            </a:lvl8pPr>
            <a:lvl9pPr lvl="8" algn="ctr">
              <a:lnSpc>
                <a:spcPct val="100000"/>
              </a:lnSpc>
              <a:spcBef>
                <a:spcPts val="0"/>
              </a:spcBef>
              <a:spcAft>
                <a:spcPts val="0"/>
              </a:spcAft>
              <a:buClr>
                <a:schemeClr val="dk2"/>
              </a:buClr>
              <a:buSzPts val="4200"/>
              <a:buNone/>
              <a:defRPr sz="4200">
                <a:solidFill>
                  <a:schemeClr val="dk2"/>
                </a:solidFill>
              </a:defRPr>
            </a:lvl9pPr>
          </a:lstStyle>
          <a:p/>
        </p:txBody>
      </p:sp>
      <p:sp>
        <p:nvSpPr>
          <p:cNvPr id="59" name="Google Shape;59;g14e3167a0fd_0_123"/>
          <p:cNvSpPr txBox="1"/>
          <p:nvPr>
            <p:ph idx="1" type="subTitle"/>
          </p:nvPr>
        </p:nvSpPr>
        <p:spPr>
          <a:xfrm>
            <a:off x="265500" y="2779467"/>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0" name="Google Shape;60;g14e3167a0fd_0_123"/>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61" name="Google Shape;61;g14e3167a0fd_0_123"/>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2" name="Shape 62"/>
        <p:cNvGrpSpPr/>
        <p:nvPr/>
      </p:nvGrpSpPr>
      <p:grpSpPr>
        <a:xfrm>
          <a:off x="0" y="0"/>
          <a:ext cx="0" cy="0"/>
          <a:chOff x="0" y="0"/>
          <a:chExt cx="0" cy="0"/>
        </a:xfrm>
      </p:grpSpPr>
      <p:sp>
        <p:nvSpPr>
          <p:cNvPr id="63" name="Google Shape;63;g14e3167a0fd_0_130"/>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g14e3167a0fd_0_130"/>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g14e3167a0fd_0_130"/>
          <p:cNvSpPr txBox="1"/>
          <p:nvPr>
            <p:ph idx="1" type="body"/>
          </p:nvPr>
        </p:nvSpPr>
        <p:spPr>
          <a:xfrm>
            <a:off x="57150" y="4696825"/>
            <a:ext cx="8382000" cy="44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Clr>
                <a:schemeClr val="lt1"/>
              </a:buClr>
              <a:buSzPts val="1200"/>
              <a:buNone/>
              <a:defRPr sz="1200">
                <a:solidFill>
                  <a:schemeClr val="lt1"/>
                </a:solidFill>
              </a:defRPr>
            </a:lvl1pPr>
          </a:lstStyle>
          <a:p/>
        </p:txBody>
      </p:sp>
      <p:sp>
        <p:nvSpPr>
          <p:cNvPr id="66" name="Google Shape;66;g14e3167a0fd_0_130"/>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7" name="Shape 67"/>
        <p:cNvGrpSpPr/>
        <p:nvPr/>
      </p:nvGrpSpPr>
      <p:grpSpPr>
        <a:xfrm>
          <a:off x="0" y="0"/>
          <a:ext cx="0" cy="0"/>
          <a:chOff x="0" y="0"/>
          <a:chExt cx="0" cy="0"/>
        </a:xfrm>
      </p:grpSpPr>
      <p:sp>
        <p:nvSpPr>
          <p:cNvPr id="68" name="Google Shape;68;g14e3167a0fd_0_135"/>
          <p:cNvSpPr txBox="1"/>
          <p:nvPr>
            <p:ph hasCustomPrompt="1" type="title"/>
          </p:nvPr>
        </p:nvSpPr>
        <p:spPr>
          <a:xfrm>
            <a:off x="475500" y="1258525"/>
            <a:ext cx="82221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12000"/>
              <a:buNone/>
              <a:defRPr sz="12000">
                <a:solidFill>
                  <a:schemeClr val="dk2"/>
                </a:solidFill>
              </a:defRPr>
            </a:lvl1pPr>
            <a:lvl2pPr lvl="1" algn="ctr">
              <a:lnSpc>
                <a:spcPct val="100000"/>
              </a:lnSpc>
              <a:spcBef>
                <a:spcPts val="0"/>
              </a:spcBef>
              <a:spcAft>
                <a:spcPts val="0"/>
              </a:spcAft>
              <a:buClr>
                <a:schemeClr val="dk2"/>
              </a:buClr>
              <a:buSzPts val="12000"/>
              <a:buNone/>
              <a:defRPr sz="12000">
                <a:solidFill>
                  <a:schemeClr val="dk2"/>
                </a:solidFill>
              </a:defRPr>
            </a:lvl2pPr>
            <a:lvl3pPr lvl="2" algn="ctr">
              <a:lnSpc>
                <a:spcPct val="100000"/>
              </a:lnSpc>
              <a:spcBef>
                <a:spcPts val="0"/>
              </a:spcBef>
              <a:spcAft>
                <a:spcPts val="0"/>
              </a:spcAft>
              <a:buClr>
                <a:schemeClr val="dk2"/>
              </a:buClr>
              <a:buSzPts val="12000"/>
              <a:buNone/>
              <a:defRPr sz="12000">
                <a:solidFill>
                  <a:schemeClr val="dk2"/>
                </a:solidFill>
              </a:defRPr>
            </a:lvl3pPr>
            <a:lvl4pPr lvl="3" algn="ctr">
              <a:lnSpc>
                <a:spcPct val="100000"/>
              </a:lnSpc>
              <a:spcBef>
                <a:spcPts val="0"/>
              </a:spcBef>
              <a:spcAft>
                <a:spcPts val="0"/>
              </a:spcAft>
              <a:buClr>
                <a:schemeClr val="dk2"/>
              </a:buClr>
              <a:buSzPts val="12000"/>
              <a:buNone/>
              <a:defRPr sz="12000">
                <a:solidFill>
                  <a:schemeClr val="dk2"/>
                </a:solidFill>
              </a:defRPr>
            </a:lvl4pPr>
            <a:lvl5pPr lvl="4" algn="ctr">
              <a:lnSpc>
                <a:spcPct val="100000"/>
              </a:lnSpc>
              <a:spcBef>
                <a:spcPts val="0"/>
              </a:spcBef>
              <a:spcAft>
                <a:spcPts val="0"/>
              </a:spcAft>
              <a:buClr>
                <a:schemeClr val="dk2"/>
              </a:buClr>
              <a:buSzPts val="12000"/>
              <a:buNone/>
              <a:defRPr sz="12000">
                <a:solidFill>
                  <a:schemeClr val="dk2"/>
                </a:solidFill>
              </a:defRPr>
            </a:lvl5pPr>
            <a:lvl6pPr lvl="5" algn="ctr">
              <a:lnSpc>
                <a:spcPct val="100000"/>
              </a:lnSpc>
              <a:spcBef>
                <a:spcPts val="0"/>
              </a:spcBef>
              <a:spcAft>
                <a:spcPts val="0"/>
              </a:spcAft>
              <a:buClr>
                <a:schemeClr val="dk2"/>
              </a:buClr>
              <a:buSzPts val="12000"/>
              <a:buNone/>
              <a:defRPr sz="12000">
                <a:solidFill>
                  <a:schemeClr val="dk2"/>
                </a:solidFill>
              </a:defRPr>
            </a:lvl6pPr>
            <a:lvl7pPr lvl="6" algn="ctr">
              <a:lnSpc>
                <a:spcPct val="100000"/>
              </a:lnSpc>
              <a:spcBef>
                <a:spcPts val="0"/>
              </a:spcBef>
              <a:spcAft>
                <a:spcPts val="0"/>
              </a:spcAft>
              <a:buClr>
                <a:schemeClr val="dk2"/>
              </a:buClr>
              <a:buSzPts val="12000"/>
              <a:buNone/>
              <a:defRPr sz="12000">
                <a:solidFill>
                  <a:schemeClr val="dk2"/>
                </a:solidFill>
              </a:defRPr>
            </a:lvl7pPr>
            <a:lvl8pPr lvl="7" algn="ctr">
              <a:lnSpc>
                <a:spcPct val="100000"/>
              </a:lnSpc>
              <a:spcBef>
                <a:spcPts val="0"/>
              </a:spcBef>
              <a:spcAft>
                <a:spcPts val="0"/>
              </a:spcAft>
              <a:buClr>
                <a:schemeClr val="dk2"/>
              </a:buClr>
              <a:buSzPts val="12000"/>
              <a:buNone/>
              <a:defRPr sz="12000">
                <a:solidFill>
                  <a:schemeClr val="dk2"/>
                </a:solidFill>
              </a:defRPr>
            </a:lvl8pPr>
            <a:lvl9pPr lvl="8" algn="ctr">
              <a:lnSpc>
                <a:spcPct val="100000"/>
              </a:lnSpc>
              <a:spcBef>
                <a:spcPts val="0"/>
              </a:spcBef>
              <a:spcAft>
                <a:spcPts val="0"/>
              </a:spcAft>
              <a:buClr>
                <a:schemeClr val="dk2"/>
              </a:buClr>
              <a:buSzPts val="12000"/>
              <a:buNone/>
              <a:defRPr sz="12000">
                <a:solidFill>
                  <a:schemeClr val="dk2"/>
                </a:solidFill>
              </a:defRPr>
            </a:lvl9pPr>
          </a:lstStyle>
          <a:p>
            <a:r>
              <a:t>xx%</a:t>
            </a:r>
          </a:p>
        </p:txBody>
      </p:sp>
      <p:sp>
        <p:nvSpPr>
          <p:cNvPr id="69" name="Google Shape;69;g14e3167a0fd_0_135"/>
          <p:cNvSpPr txBox="1"/>
          <p:nvPr>
            <p:ph idx="1" type="body"/>
          </p:nvPr>
        </p:nvSpPr>
        <p:spPr>
          <a:xfrm>
            <a:off x="475500" y="3304625"/>
            <a:ext cx="82221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70" name="Google Shape;70;g14e3167a0fd_0_135"/>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1" name="Shape 71"/>
        <p:cNvGrpSpPr/>
        <p:nvPr/>
      </p:nvGrpSpPr>
      <p:grpSpPr>
        <a:xfrm>
          <a:off x="0" y="0"/>
          <a:ext cx="0" cy="0"/>
          <a:chOff x="0" y="0"/>
          <a:chExt cx="0" cy="0"/>
        </a:xfrm>
      </p:grpSpPr>
      <p:sp>
        <p:nvSpPr>
          <p:cNvPr id="72" name="Google Shape;72;g14e3167a0fd_0_139"/>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rgbClr val="D9D2E9"/>
        </a:solidFill>
      </p:bgPr>
    </p:bg>
    <p:spTree>
      <p:nvGrpSpPr>
        <p:cNvPr id="9" name="Shape 9"/>
        <p:cNvGrpSpPr/>
        <p:nvPr/>
      </p:nvGrpSpPr>
      <p:grpSpPr>
        <a:xfrm>
          <a:off x="0" y="0"/>
          <a:ext cx="0" cy="0"/>
          <a:chOff x="0" y="0"/>
          <a:chExt cx="0" cy="0"/>
        </a:xfrm>
      </p:grpSpPr>
      <p:sp>
        <p:nvSpPr>
          <p:cNvPr id="10" name="Google Shape;10;g14e3167a0fd_0_83"/>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1pPr>
            <a:lvl2pPr lvl="1"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2pPr>
            <a:lvl3pPr lvl="2"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3pPr>
            <a:lvl4pPr lvl="3"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4pPr>
            <a:lvl5pPr lvl="4"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5pPr>
            <a:lvl6pPr lvl="5"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6pPr>
            <a:lvl7pPr lvl="6"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7pPr>
            <a:lvl8pPr lvl="7"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8pPr>
            <a:lvl9pPr lvl="8"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9pPr>
          </a:lstStyle>
          <a:p/>
        </p:txBody>
      </p:sp>
      <p:sp>
        <p:nvSpPr>
          <p:cNvPr id="11" name="Google Shape;11;g14e3167a0fd_0_83"/>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lt2"/>
              </a:buClr>
              <a:buSzPts val="1800"/>
              <a:buFont typeface="Roboto"/>
              <a:buChar char="●"/>
              <a:defRPr b="0" i="0" sz="1800" u="none" cap="none" strike="noStrike">
                <a:solidFill>
                  <a:schemeClr val="lt2"/>
                </a:solidFill>
                <a:latin typeface="Roboto"/>
                <a:ea typeface="Roboto"/>
                <a:cs typeface="Roboto"/>
                <a:sym typeface="Roboto"/>
              </a:defRPr>
            </a:lvl1pPr>
            <a:lvl2pPr indent="-317500" lvl="1" marL="914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2pPr>
            <a:lvl3pPr indent="-317500" lvl="2" marL="1371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3pPr>
            <a:lvl4pPr indent="-317500" lvl="3" marL="1828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4pPr>
            <a:lvl5pPr indent="-317500" lvl="4" marL="22860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5pPr>
            <a:lvl6pPr indent="-317500" lvl="5" marL="27432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6pPr>
            <a:lvl7pPr indent="-317500" lvl="6" marL="3200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7pPr>
            <a:lvl8pPr indent="-317500" lvl="7" marL="3657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8pPr>
            <a:lvl9pPr indent="-317500" lvl="8" marL="4114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9pPr>
          </a:lstStyle>
          <a:p/>
        </p:txBody>
      </p:sp>
      <p:sp>
        <p:nvSpPr>
          <p:cNvPr id="12" name="Google Shape;12;g14e3167a0fd_0_83"/>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mc:Choice Requires="p14">
      <p:transition spd="slow" p14:dur="1000">
        <p:fade thruBlk="1"/>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21.png"/><Relationship Id="rId5"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15.png"/><Relationship Id="rId5" Type="http://schemas.openxmlformats.org/officeDocument/2006/relationships/image" Target="../media/image1.png"/></Relationships>
</file>

<file path=ppt/slides/_rels/slide10.xml.rels><?xml version="1.0" encoding="UTF-8" standalone="yes"?><Relationships xmlns="http://schemas.openxmlformats.org/package/2006/relationships"><Relationship Id="rId11" Type="http://schemas.openxmlformats.org/officeDocument/2006/relationships/image" Target="../media/image8.png"/><Relationship Id="rId10" Type="http://schemas.openxmlformats.org/officeDocument/2006/relationships/hyperlink" Target="https://play.edshed.com/en-gb/spelling" TargetMode="External"/><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23.png"/><Relationship Id="rId5" Type="http://schemas.openxmlformats.org/officeDocument/2006/relationships/image" Target="../media/image1.png"/><Relationship Id="rId6" Type="http://schemas.openxmlformats.org/officeDocument/2006/relationships/hyperlink" Target="https://www.youtube.com/watch?v=M-E9Sq_NkS4" TargetMode="External"/><Relationship Id="rId7" Type="http://schemas.openxmlformats.org/officeDocument/2006/relationships/image" Target="../media/image27.png"/><Relationship Id="rId8" Type="http://schemas.openxmlformats.org/officeDocument/2006/relationships/hyperlink" Target="https://www.youtube.com/watch?v=a46eVCsuCtM"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6.png"/><Relationship Id="rId4" Type="http://schemas.openxmlformats.org/officeDocument/2006/relationships/image" Target="../media/image5.png"/><Relationship Id="rId5"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7.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9.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5.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28.png"/><Relationship Id="rId6"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26.png"/><Relationship Id="rId6"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5.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8.png"/><Relationship Id="rId6"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8.png"/><Relationship Id="rId6" Type="http://schemas.openxmlformats.org/officeDocument/2006/relationships/image" Target="../media/image2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2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2.png"/><Relationship Id="rId6" Type="http://schemas.openxmlformats.org/officeDocument/2006/relationships/image" Target="../media/image30.png"/><Relationship Id="rId7" Type="http://schemas.openxmlformats.org/officeDocument/2006/relationships/image" Target="../media/image2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0.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pic>
        <p:nvPicPr>
          <p:cNvPr id="78" name="Google Shape;78;g33a1e97edb0_0_0"/>
          <p:cNvPicPr preferRelativeResize="0"/>
          <p:nvPr/>
        </p:nvPicPr>
        <p:blipFill rotWithShape="1">
          <a:blip r:embed="rId3">
            <a:alphaModFix/>
          </a:blip>
          <a:srcRect b="0" l="0" r="0" t="0"/>
          <a:stretch/>
        </p:blipFill>
        <p:spPr>
          <a:xfrm>
            <a:off x="3897750" y="2681575"/>
            <a:ext cx="1348500" cy="1354256"/>
          </a:xfrm>
          <a:prstGeom prst="rect">
            <a:avLst/>
          </a:prstGeom>
          <a:noFill/>
          <a:ln>
            <a:noFill/>
          </a:ln>
        </p:spPr>
      </p:pic>
      <p:sp>
        <p:nvSpPr>
          <p:cNvPr id="79" name="Google Shape;79;g33a1e97edb0_0_0"/>
          <p:cNvSpPr txBox="1"/>
          <p:nvPr>
            <p:ph type="title"/>
          </p:nvPr>
        </p:nvSpPr>
        <p:spPr>
          <a:xfrm>
            <a:off x="1251750" y="1139425"/>
            <a:ext cx="6640500" cy="602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4900">
                <a:solidFill>
                  <a:srgbClr val="674EA7"/>
                </a:solidFill>
                <a:latin typeface="Century Gothic"/>
                <a:ea typeface="Century Gothic"/>
                <a:cs typeface="Century Gothic"/>
                <a:sym typeface="Century Gothic"/>
              </a:rPr>
              <a:t>Spelling and Reading</a:t>
            </a:r>
            <a:endParaRPr sz="2200">
              <a:solidFill>
                <a:srgbClr val="674EA7"/>
              </a:solidFill>
            </a:endParaRPr>
          </a:p>
        </p:txBody>
      </p:sp>
      <p:sp>
        <p:nvSpPr>
          <p:cNvPr id="80" name="Google Shape;80;g33a1e97edb0_0_0"/>
          <p:cNvSpPr txBox="1"/>
          <p:nvPr/>
        </p:nvSpPr>
        <p:spPr>
          <a:xfrm>
            <a:off x="3804450" y="1950250"/>
            <a:ext cx="1535100" cy="5232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None/>
            </a:pPr>
            <a:r>
              <a:rPr lang="en-GB" sz="2200">
                <a:latin typeface="Tahoma"/>
                <a:ea typeface="Tahoma"/>
                <a:cs typeface="Tahoma"/>
                <a:sym typeface="Tahoma"/>
              </a:rPr>
              <a:t>Miss Code</a:t>
            </a:r>
            <a:endParaRPr sz="2200">
              <a:latin typeface="Tahoma"/>
              <a:ea typeface="Tahoma"/>
              <a:cs typeface="Tahoma"/>
              <a:sym typeface="Tahom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pic>
        <p:nvPicPr>
          <p:cNvPr id="86" name="Google Shape;86;p1"/>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87" name="Google Shape;87;p1"/>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endParaRPr>
          </a:p>
        </p:txBody>
      </p:sp>
      <p:sp>
        <p:nvSpPr>
          <p:cNvPr id="88" name="Google Shape;88;p1"/>
          <p:cNvSpPr txBox="1"/>
          <p:nvPr/>
        </p:nvSpPr>
        <p:spPr>
          <a:xfrm>
            <a:off x="255200" y="778444"/>
            <a:ext cx="8722200" cy="2878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2100" u="sng" cap="none" strike="noStrike">
                <a:solidFill>
                  <a:srgbClr val="000000"/>
                </a:solidFill>
                <a:latin typeface="Montserrat"/>
                <a:ea typeface="Montserrat"/>
                <a:cs typeface="Montserrat"/>
                <a:sym typeface="Montserrat"/>
              </a:rPr>
              <a:t>Aim</a:t>
            </a:r>
            <a:r>
              <a:rPr b="1" lang="en-GB" sz="2100" u="sng">
                <a:latin typeface="Montserrat"/>
                <a:ea typeface="Montserrat"/>
                <a:cs typeface="Montserrat"/>
                <a:sym typeface="Montserrat"/>
              </a:rPr>
              <a:t>s:</a:t>
            </a:r>
            <a:endParaRPr b="1" sz="2100" u="sng">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3200"/>
              <a:buFont typeface="Arial"/>
              <a:buNone/>
            </a:pPr>
            <a:r>
              <a:t/>
            </a:r>
            <a:endParaRPr sz="2800">
              <a:latin typeface="Tahoma"/>
              <a:ea typeface="Tahoma"/>
              <a:cs typeface="Tahoma"/>
              <a:sym typeface="Tahoma"/>
            </a:endParaRPr>
          </a:p>
          <a:p>
            <a:pPr indent="-342900" lvl="0" marL="457200" marR="0" rtl="0" algn="l">
              <a:lnSpc>
                <a:spcPct val="100000"/>
              </a:lnSpc>
              <a:spcBef>
                <a:spcPts val="0"/>
              </a:spcBef>
              <a:spcAft>
                <a:spcPts val="0"/>
              </a:spcAft>
              <a:buSzPts val="1800"/>
              <a:buFont typeface="Tahoma"/>
              <a:buChar char="●"/>
            </a:pPr>
            <a:r>
              <a:rPr lang="en-GB" sz="1800">
                <a:latin typeface="Tahoma"/>
                <a:ea typeface="Tahoma"/>
                <a:cs typeface="Tahoma"/>
                <a:sym typeface="Tahoma"/>
              </a:rPr>
              <a:t>To explore how children progress in their spelling and reading after formal phonics teaching </a:t>
            </a:r>
            <a:endParaRPr sz="1800">
              <a:latin typeface="Tahoma"/>
              <a:ea typeface="Tahoma"/>
              <a:cs typeface="Tahoma"/>
              <a:sym typeface="Tahoma"/>
            </a:endParaRPr>
          </a:p>
          <a:p>
            <a:pPr indent="0" lvl="0" marL="457200" marR="0" rtl="0" algn="l">
              <a:lnSpc>
                <a:spcPct val="100000"/>
              </a:lnSpc>
              <a:spcBef>
                <a:spcPts val="0"/>
              </a:spcBef>
              <a:spcAft>
                <a:spcPts val="0"/>
              </a:spcAft>
              <a:buNone/>
            </a:pPr>
            <a:r>
              <a:t/>
            </a:r>
            <a:endParaRPr sz="1800">
              <a:latin typeface="Tahoma"/>
              <a:ea typeface="Tahoma"/>
              <a:cs typeface="Tahoma"/>
              <a:sym typeface="Tahoma"/>
            </a:endParaRPr>
          </a:p>
          <a:p>
            <a:pPr indent="-342900" lvl="0" marL="457200" rtl="0" algn="l">
              <a:spcBef>
                <a:spcPts val="0"/>
              </a:spcBef>
              <a:spcAft>
                <a:spcPts val="0"/>
              </a:spcAft>
              <a:buSzPts val="1800"/>
              <a:buFont typeface="Tahoma"/>
              <a:buChar char="●"/>
            </a:pPr>
            <a:r>
              <a:rPr lang="en-GB" sz="1800">
                <a:latin typeface="Tahoma"/>
                <a:ea typeface="Tahoma"/>
                <a:cs typeface="Tahoma"/>
                <a:sym typeface="Tahoma"/>
              </a:rPr>
              <a:t>To make links between a child's Phonics learning and how this supports their spelling and reading.</a:t>
            </a:r>
            <a:endParaRPr sz="1800">
              <a:latin typeface="Tahoma"/>
              <a:ea typeface="Tahoma"/>
              <a:cs typeface="Tahoma"/>
              <a:sym typeface="Tahoma"/>
            </a:endParaRPr>
          </a:p>
          <a:p>
            <a:pPr indent="0" lvl="0" marL="457200" rtl="0" algn="l">
              <a:spcBef>
                <a:spcPts val="0"/>
              </a:spcBef>
              <a:spcAft>
                <a:spcPts val="0"/>
              </a:spcAft>
              <a:buNone/>
            </a:pPr>
            <a:r>
              <a:t/>
            </a:r>
            <a:endParaRPr sz="1800">
              <a:latin typeface="Tahoma"/>
              <a:ea typeface="Tahoma"/>
              <a:cs typeface="Tahoma"/>
              <a:sym typeface="Tahoma"/>
            </a:endParaRPr>
          </a:p>
          <a:p>
            <a:pPr indent="-342900" lvl="0" marL="457200" rtl="0" algn="l">
              <a:spcBef>
                <a:spcPts val="0"/>
              </a:spcBef>
              <a:spcAft>
                <a:spcPts val="0"/>
              </a:spcAft>
              <a:buSzPts val="1800"/>
              <a:buFont typeface="Tahoma"/>
              <a:buChar char="●"/>
            </a:pPr>
            <a:r>
              <a:rPr lang="en-GB" sz="1800">
                <a:latin typeface="Tahoma"/>
                <a:ea typeface="Tahoma"/>
                <a:cs typeface="Tahoma"/>
                <a:sym typeface="Tahoma"/>
              </a:rPr>
              <a:t>To understand how we teach Reading at Walton Oak</a:t>
            </a:r>
            <a:endParaRPr sz="1800">
              <a:latin typeface="Montserrat"/>
              <a:ea typeface="Montserrat"/>
              <a:cs typeface="Montserrat"/>
              <a:sym typeface="Montserrat"/>
            </a:endParaRPr>
          </a:p>
        </p:txBody>
      </p:sp>
      <p:pic>
        <p:nvPicPr>
          <p:cNvPr id="89" name="Google Shape;89;p1"/>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pic>
        <p:nvPicPr>
          <p:cNvPr id="95" name="Google Shape;95;g33a1e97edb0_0_83"/>
          <p:cNvPicPr preferRelativeResize="0"/>
          <p:nvPr/>
        </p:nvPicPr>
        <p:blipFill rotWithShape="1">
          <a:blip r:embed="rId3">
            <a:alphaModFix/>
          </a:blip>
          <a:srcRect b="0" l="0" r="0" t="0"/>
          <a:stretch/>
        </p:blipFill>
        <p:spPr>
          <a:xfrm>
            <a:off x="8259625" y="0"/>
            <a:ext cx="663281" cy="666113"/>
          </a:xfrm>
          <a:prstGeom prst="rect">
            <a:avLst/>
          </a:prstGeom>
          <a:noFill/>
          <a:ln>
            <a:noFill/>
          </a:ln>
        </p:spPr>
      </p:pic>
      <p:pic>
        <p:nvPicPr>
          <p:cNvPr id="96" name="Google Shape;96;g33a1e97edb0_0_83"/>
          <p:cNvPicPr preferRelativeResize="0"/>
          <p:nvPr/>
        </p:nvPicPr>
        <p:blipFill rotWithShape="1">
          <a:blip r:embed="rId4">
            <a:alphaModFix/>
          </a:blip>
          <a:srcRect b="0" l="0" r="0" t="0"/>
          <a:stretch/>
        </p:blipFill>
        <p:spPr>
          <a:xfrm>
            <a:off x="6855517" y="4404788"/>
            <a:ext cx="1633056" cy="666113"/>
          </a:xfrm>
          <a:prstGeom prst="rect">
            <a:avLst/>
          </a:prstGeom>
          <a:noFill/>
          <a:ln>
            <a:noFill/>
          </a:ln>
        </p:spPr>
      </p:pic>
      <p:sp>
        <p:nvSpPr>
          <p:cNvPr id="97" name="Google Shape;97;g33a1e97edb0_0_83"/>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endParaRPr>
          </a:p>
        </p:txBody>
      </p:sp>
      <p:sp>
        <p:nvSpPr>
          <p:cNvPr id="98" name="Google Shape;98;g33a1e97edb0_0_83"/>
          <p:cNvSpPr txBox="1"/>
          <p:nvPr/>
        </p:nvSpPr>
        <p:spPr>
          <a:xfrm>
            <a:off x="255200" y="778444"/>
            <a:ext cx="8722200" cy="3832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b="1" lang="en-GB" sz="2100" u="sng">
                <a:latin typeface="Tahoma"/>
                <a:ea typeface="Tahoma"/>
                <a:cs typeface="Tahoma"/>
                <a:sym typeface="Tahoma"/>
              </a:rPr>
              <a:t>Our Aims for Reading and  Writing at Walton Oak:</a:t>
            </a:r>
            <a:endParaRPr b="1" sz="2100" u="sng">
              <a:latin typeface="Tahoma"/>
              <a:ea typeface="Tahoma"/>
              <a:cs typeface="Tahoma"/>
              <a:sym typeface="Tahoma"/>
            </a:endParaRPr>
          </a:p>
          <a:p>
            <a:pPr indent="0" lvl="0" marL="0" marR="0" rtl="0" algn="l">
              <a:lnSpc>
                <a:spcPct val="100000"/>
              </a:lnSpc>
              <a:spcBef>
                <a:spcPts val="0"/>
              </a:spcBef>
              <a:spcAft>
                <a:spcPts val="0"/>
              </a:spcAft>
              <a:buNone/>
            </a:pPr>
            <a:r>
              <a:rPr b="1" lang="en-GB" sz="1800">
                <a:latin typeface="Tahoma"/>
                <a:ea typeface="Tahoma"/>
                <a:cs typeface="Tahoma"/>
                <a:sym typeface="Tahoma"/>
              </a:rPr>
              <a:t>Reading</a:t>
            </a:r>
            <a:endParaRPr b="1"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We believe that the teaching of reading is integral to a child’s understanding and appreciation of the world around them; a platform that allows our children to see beyond what they know, share in cultural experiences and develop the vocabulary they need to effectively express themselves.  Reading is at the very heart of our curriculum. We are committed to promoting a love for reading and not only giving children opportunities to read in English lessons, but in the wider curriculum too.</a:t>
            </a:r>
            <a:endParaRPr sz="1800">
              <a:latin typeface="Tahoma"/>
              <a:ea typeface="Tahoma"/>
              <a:cs typeface="Tahoma"/>
              <a:sym typeface="Tahoma"/>
            </a:endParaRPr>
          </a:p>
          <a:p>
            <a:pPr indent="0" lvl="0" marL="0" marR="0" rtl="0" algn="l">
              <a:lnSpc>
                <a:spcPct val="100000"/>
              </a:lnSpc>
              <a:spcBef>
                <a:spcPts val="0"/>
              </a:spcBef>
              <a:spcAft>
                <a:spcPts val="0"/>
              </a:spcAft>
              <a:buNone/>
            </a:pPr>
            <a:r>
              <a:t/>
            </a:r>
            <a:endParaRPr sz="1800">
              <a:latin typeface="Tahoma"/>
              <a:ea typeface="Tahoma"/>
              <a:cs typeface="Tahoma"/>
              <a:sym typeface="Tahoma"/>
            </a:endParaRPr>
          </a:p>
          <a:p>
            <a:pPr indent="0" lvl="0" marL="0" marR="0" rtl="0" algn="l">
              <a:lnSpc>
                <a:spcPct val="100000"/>
              </a:lnSpc>
              <a:spcBef>
                <a:spcPts val="0"/>
              </a:spcBef>
              <a:spcAft>
                <a:spcPts val="0"/>
              </a:spcAft>
              <a:buNone/>
            </a:pPr>
            <a:r>
              <a:rPr b="1" lang="en-GB" sz="1800">
                <a:latin typeface="Tahoma"/>
                <a:ea typeface="Tahoma"/>
                <a:cs typeface="Tahoma"/>
                <a:sym typeface="Tahoma"/>
              </a:rPr>
              <a:t>Writing</a:t>
            </a:r>
            <a:endParaRPr b="1"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Writing is a crucial life skill.  Our intent is to provide children with the skills to write fluently and communicate their ideas and emotions to others effectively while also developing their love for writing across the whole curriculum.</a:t>
            </a:r>
            <a:endParaRPr sz="1800">
              <a:latin typeface="Tahoma"/>
              <a:ea typeface="Tahoma"/>
              <a:cs typeface="Tahoma"/>
              <a:sym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pic>
        <p:nvPicPr>
          <p:cNvPr id="104" name="Google Shape;104;g30178605405367ac_6"/>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105" name="Google Shape;105;g30178605405367ac_6"/>
          <p:cNvSpPr txBox="1"/>
          <p:nvPr/>
        </p:nvSpPr>
        <p:spPr>
          <a:xfrm>
            <a:off x="202775" y="778444"/>
            <a:ext cx="8722200" cy="3586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000"/>
              <a:buFont typeface="Arial"/>
              <a:buNone/>
            </a:pPr>
            <a:r>
              <a:rPr b="1" i="0" lang="en-GB" sz="2300" u="sng" cap="none" strike="noStrike">
                <a:solidFill>
                  <a:srgbClr val="000000"/>
                </a:solidFill>
                <a:latin typeface="Tahoma"/>
                <a:ea typeface="Tahoma"/>
                <a:cs typeface="Tahoma"/>
                <a:sym typeface="Tahoma"/>
              </a:rPr>
              <a:t>Curriculum Coverage - Spelli</a:t>
            </a:r>
            <a:r>
              <a:rPr b="1" lang="en-GB" sz="2300" u="sng">
                <a:latin typeface="Tahoma"/>
                <a:ea typeface="Tahoma"/>
                <a:cs typeface="Tahoma"/>
                <a:sym typeface="Tahoma"/>
              </a:rPr>
              <a:t>ng</a:t>
            </a:r>
            <a:endParaRPr b="1" i="0" sz="23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None/>
            </a:pPr>
            <a:r>
              <a:t/>
            </a:r>
            <a:endParaRPr b="1" sz="1800">
              <a:latin typeface="Tahoma"/>
              <a:ea typeface="Tahoma"/>
              <a:cs typeface="Tahoma"/>
              <a:sym typeface="Tahoma"/>
            </a:endParaRPr>
          </a:p>
          <a:p>
            <a:pPr indent="0" lvl="0" marL="0" marR="0" rtl="0" algn="l">
              <a:lnSpc>
                <a:spcPct val="100000"/>
              </a:lnSpc>
              <a:spcBef>
                <a:spcPts val="0"/>
              </a:spcBef>
              <a:spcAft>
                <a:spcPts val="0"/>
              </a:spcAft>
              <a:buNone/>
            </a:pPr>
            <a:r>
              <a:rPr b="1" lang="en-GB" sz="1800">
                <a:latin typeface="Tahoma"/>
                <a:ea typeface="Tahoma"/>
                <a:cs typeface="Tahoma"/>
                <a:sym typeface="Tahoma"/>
              </a:rPr>
              <a:t>Year 2</a:t>
            </a:r>
            <a:endParaRPr b="1"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Learn alternative spelling phonemes</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Spell common exception words, contractions and homophones</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Add suffixes -ment, -ness, -ful, -less, -ly</a:t>
            </a:r>
            <a:endParaRPr sz="1800">
              <a:latin typeface="Tahoma"/>
              <a:ea typeface="Tahoma"/>
              <a:cs typeface="Tahoma"/>
              <a:sym typeface="Tahoma"/>
            </a:endParaRPr>
          </a:p>
          <a:p>
            <a:pPr indent="0" lvl="0" marL="0" marR="0" rtl="0" algn="l">
              <a:lnSpc>
                <a:spcPct val="100000"/>
              </a:lnSpc>
              <a:spcBef>
                <a:spcPts val="0"/>
              </a:spcBef>
              <a:spcAft>
                <a:spcPts val="0"/>
              </a:spcAft>
              <a:buNone/>
            </a:pPr>
            <a:r>
              <a:t/>
            </a:r>
            <a:endParaRPr sz="1800">
              <a:latin typeface="Tahoma"/>
              <a:ea typeface="Tahoma"/>
              <a:cs typeface="Tahoma"/>
              <a:sym typeface="Tahoma"/>
            </a:endParaRPr>
          </a:p>
          <a:p>
            <a:pPr indent="0" lvl="0" marL="0" marR="0" rtl="0" algn="l">
              <a:lnSpc>
                <a:spcPct val="100000"/>
              </a:lnSpc>
              <a:spcBef>
                <a:spcPts val="0"/>
              </a:spcBef>
              <a:spcAft>
                <a:spcPts val="0"/>
              </a:spcAft>
              <a:buNone/>
            </a:pPr>
            <a:r>
              <a:rPr b="1" lang="en-GB" sz="1800">
                <a:latin typeface="Tahoma"/>
                <a:ea typeface="Tahoma"/>
                <a:cs typeface="Tahoma"/>
                <a:sym typeface="Tahoma"/>
              </a:rPr>
              <a:t>Year 3</a:t>
            </a:r>
            <a:endParaRPr b="1"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Spell wide range of homophones</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Spell words that are often misspelt</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Use a wider range of prefixes and suffixes</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Use a dictionary to spell words correctly</a:t>
            </a:r>
            <a:endParaRPr sz="1800">
              <a:solidFill>
                <a:srgbClr val="495057"/>
              </a:solidFill>
              <a:highlight>
                <a:srgbClr val="FFFFFF"/>
              </a:highlight>
              <a:latin typeface="Inter"/>
              <a:ea typeface="Inter"/>
              <a:cs typeface="Inter"/>
              <a:sym typeface="Inter"/>
            </a:endParaRPr>
          </a:p>
        </p:txBody>
      </p:sp>
      <p:sp>
        <p:nvSpPr>
          <p:cNvPr id="106" name="Google Shape;106;g30178605405367ac_6"/>
          <p:cNvSpPr txBox="1"/>
          <p:nvPr/>
        </p:nvSpPr>
        <p:spPr>
          <a:xfrm>
            <a:off x="0" y="0"/>
            <a:ext cx="58722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pic>
        <p:nvPicPr>
          <p:cNvPr id="107" name="Google Shape;107;g30178605405367ac_6"/>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pic>
        <p:nvPicPr>
          <p:cNvPr id="113" name="Google Shape;113;g33a1e97edb0_0_100"/>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114" name="Google Shape;114;g33a1e97edb0_0_100"/>
          <p:cNvSpPr txBox="1"/>
          <p:nvPr/>
        </p:nvSpPr>
        <p:spPr>
          <a:xfrm>
            <a:off x="210900" y="714944"/>
            <a:ext cx="8722200" cy="4048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000"/>
              <a:buFont typeface="Arial"/>
              <a:buNone/>
            </a:pPr>
            <a:r>
              <a:rPr b="1" i="0" lang="en-GB" sz="2300" u="sng" cap="none" strike="noStrike">
                <a:solidFill>
                  <a:srgbClr val="000000"/>
                </a:solidFill>
                <a:latin typeface="Tahoma"/>
                <a:ea typeface="Tahoma"/>
                <a:cs typeface="Tahoma"/>
                <a:sym typeface="Tahoma"/>
              </a:rPr>
              <a:t>Curriculum Coverage - </a:t>
            </a:r>
            <a:r>
              <a:rPr b="1" lang="en-GB" sz="2300" u="sng">
                <a:latin typeface="Tahoma"/>
                <a:ea typeface="Tahoma"/>
                <a:cs typeface="Tahoma"/>
                <a:sym typeface="Tahoma"/>
              </a:rPr>
              <a:t>Reading</a:t>
            </a:r>
            <a:endParaRPr b="1" i="0" sz="23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None/>
            </a:pPr>
            <a:r>
              <a:t/>
            </a:r>
            <a:endParaRPr b="1" sz="600">
              <a:latin typeface="Tahoma"/>
              <a:ea typeface="Tahoma"/>
              <a:cs typeface="Tahoma"/>
              <a:sym typeface="Tahoma"/>
            </a:endParaRPr>
          </a:p>
          <a:p>
            <a:pPr indent="0" lvl="0" marL="0" marR="0" rtl="0" algn="l">
              <a:lnSpc>
                <a:spcPct val="100000"/>
              </a:lnSpc>
              <a:spcBef>
                <a:spcPts val="0"/>
              </a:spcBef>
              <a:spcAft>
                <a:spcPts val="0"/>
              </a:spcAft>
              <a:buNone/>
            </a:pPr>
            <a:r>
              <a:rPr b="1" lang="en-GB" sz="1800">
                <a:latin typeface="Tahoma"/>
                <a:ea typeface="Tahoma"/>
                <a:cs typeface="Tahoma"/>
                <a:sym typeface="Tahoma"/>
              </a:rPr>
              <a:t>Year 2</a:t>
            </a:r>
            <a:endParaRPr b="1"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Discuss sequence of events in books</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Make predictions and inferences</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Read accurately (words of two or more syllables) by blending sounds, recognising alternative sounds for graphemes</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Read further common exception words</a:t>
            </a:r>
            <a:endParaRPr sz="1000">
              <a:solidFill>
                <a:srgbClr val="495057"/>
              </a:solidFill>
              <a:highlight>
                <a:srgbClr val="FFFFFF"/>
              </a:highlight>
              <a:latin typeface="Inter"/>
              <a:ea typeface="Inter"/>
              <a:cs typeface="Inter"/>
              <a:sym typeface="Inter"/>
            </a:endParaRPr>
          </a:p>
          <a:p>
            <a:pPr indent="0" lvl="0" marL="0" marR="0" rtl="0" algn="l">
              <a:lnSpc>
                <a:spcPct val="100000"/>
              </a:lnSpc>
              <a:spcBef>
                <a:spcPts val="0"/>
              </a:spcBef>
              <a:spcAft>
                <a:spcPts val="0"/>
              </a:spcAft>
              <a:buNone/>
            </a:pPr>
            <a:r>
              <a:t/>
            </a:r>
            <a:endParaRPr sz="600">
              <a:latin typeface="Tahoma"/>
              <a:ea typeface="Tahoma"/>
              <a:cs typeface="Tahoma"/>
              <a:sym typeface="Tahoma"/>
            </a:endParaRPr>
          </a:p>
          <a:p>
            <a:pPr indent="0" lvl="0" marL="0" marR="0" rtl="0" algn="l">
              <a:lnSpc>
                <a:spcPct val="100000"/>
              </a:lnSpc>
              <a:spcBef>
                <a:spcPts val="0"/>
              </a:spcBef>
              <a:spcAft>
                <a:spcPts val="0"/>
              </a:spcAft>
              <a:buNone/>
            </a:pPr>
            <a:r>
              <a:rPr b="1" lang="en-GB" sz="1800">
                <a:latin typeface="Tahoma"/>
                <a:ea typeface="Tahoma"/>
                <a:cs typeface="Tahoma"/>
                <a:sym typeface="Tahoma"/>
              </a:rPr>
              <a:t>Year 3</a:t>
            </a:r>
            <a:endParaRPr b="1"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Identify themes and conventions</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Identify main ideas across paragraphs and summarise these</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Note unusual correspondence between spelling and sound</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Apply growing knowledge of root words, prefixes and suffixes (etymology and morphology) to read aloud and understand new words</a:t>
            </a:r>
            <a:endParaRPr sz="1800">
              <a:solidFill>
                <a:srgbClr val="495057"/>
              </a:solidFill>
              <a:highlight>
                <a:srgbClr val="FFFFFF"/>
              </a:highlight>
              <a:latin typeface="Inter"/>
              <a:ea typeface="Inter"/>
              <a:cs typeface="Inter"/>
              <a:sym typeface="Inter"/>
            </a:endParaRPr>
          </a:p>
        </p:txBody>
      </p:sp>
      <p:sp>
        <p:nvSpPr>
          <p:cNvPr id="115" name="Google Shape;115;g33a1e97edb0_0_100"/>
          <p:cNvSpPr txBox="1"/>
          <p:nvPr/>
        </p:nvSpPr>
        <p:spPr>
          <a:xfrm>
            <a:off x="0" y="0"/>
            <a:ext cx="58722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pic>
        <p:nvPicPr>
          <p:cNvPr id="116" name="Google Shape;116;g33a1e97edb0_0_100"/>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g33a1e97edb0_0_116"/>
          <p:cNvSpPr txBox="1"/>
          <p:nvPr/>
        </p:nvSpPr>
        <p:spPr>
          <a:xfrm>
            <a:off x="4439275" y="877975"/>
            <a:ext cx="31896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i="1" lang="en-GB" sz="2300">
                <a:latin typeface="Tahoma"/>
                <a:ea typeface="Tahoma"/>
                <a:cs typeface="Tahoma"/>
                <a:sym typeface="Tahoma"/>
              </a:rPr>
              <a:t>English is tricky!</a:t>
            </a:r>
            <a:endParaRPr i="1" sz="2300">
              <a:latin typeface="Tahoma"/>
              <a:ea typeface="Tahoma"/>
              <a:cs typeface="Tahoma"/>
              <a:sym typeface="Tahoma"/>
            </a:endParaRPr>
          </a:p>
        </p:txBody>
      </p:sp>
      <p:pic>
        <p:nvPicPr>
          <p:cNvPr id="123" name="Google Shape;123;g33a1e97edb0_0_116"/>
          <p:cNvPicPr preferRelativeResize="0"/>
          <p:nvPr/>
        </p:nvPicPr>
        <p:blipFill>
          <a:blip r:embed="rId3">
            <a:alphaModFix/>
          </a:blip>
          <a:stretch>
            <a:fillRect/>
          </a:stretch>
        </p:blipFill>
        <p:spPr>
          <a:xfrm>
            <a:off x="237700" y="798325"/>
            <a:ext cx="3828200" cy="4289000"/>
          </a:xfrm>
          <a:prstGeom prst="rect">
            <a:avLst/>
          </a:prstGeom>
          <a:noFill/>
          <a:ln>
            <a:noFill/>
          </a:ln>
        </p:spPr>
      </p:pic>
      <p:sp>
        <p:nvSpPr>
          <p:cNvPr id="124" name="Google Shape;124;g33a1e97edb0_0_116"/>
          <p:cNvSpPr txBox="1"/>
          <p:nvPr/>
        </p:nvSpPr>
        <p:spPr>
          <a:xfrm>
            <a:off x="196625" y="0"/>
            <a:ext cx="49782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pic>
        <p:nvPicPr>
          <p:cNvPr id="130" name="Google Shape;130;g30178605405367ac_80"/>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131" name="Google Shape;131;g30178605405367ac_80"/>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Spelling and Reading</a:t>
            </a:r>
            <a:endParaRPr b="1" sz="3200">
              <a:solidFill>
                <a:srgbClr val="674EA7"/>
              </a:solidFill>
              <a:latin typeface="Century Gothic"/>
              <a:ea typeface="Century Gothic"/>
              <a:cs typeface="Century Gothic"/>
              <a:sym typeface="Century Gothic"/>
            </a:endParaRPr>
          </a:p>
        </p:txBody>
      </p:sp>
      <p:sp>
        <p:nvSpPr>
          <p:cNvPr id="132" name="Google Shape;132;g30178605405367ac_80"/>
          <p:cNvSpPr txBox="1"/>
          <p:nvPr/>
        </p:nvSpPr>
        <p:spPr>
          <a:xfrm>
            <a:off x="202775" y="778444"/>
            <a:ext cx="87222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100"/>
              <a:buFont typeface="Arial"/>
              <a:buNone/>
            </a:pPr>
            <a:r>
              <a:rPr b="1" i="0" lang="en-GB" sz="2300" u="sng" cap="none" strike="noStrike">
                <a:solidFill>
                  <a:srgbClr val="000000"/>
                </a:solidFill>
                <a:latin typeface="Montserrat"/>
                <a:ea typeface="Montserrat"/>
                <a:cs typeface="Montserrat"/>
                <a:sym typeface="Montserrat"/>
              </a:rPr>
              <a:t>How do we teach </a:t>
            </a:r>
            <a:r>
              <a:rPr b="1" lang="en-GB" sz="2300" u="sng">
                <a:latin typeface="Montserrat"/>
                <a:ea typeface="Montserrat"/>
                <a:cs typeface="Montserrat"/>
                <a:sym typeface="Montserrat"/>
              </a:rPr>
              <a:t>Spelling at Walton Oak</a:t>
            </a:r>
            <a:r>
              <a:rPr b="1" i="0" lang="en-GB" sz="2300" u="sng" cap="none" strike="noStrike">
                <a:solidFill>
                  <a:srgbClr val="000000"/>
                </a:solidFill>
                <a:latin typeface="Montserrat"/>
                <a:ea typeface="Montserrat"/>
                <a:cs typeface="Montserrat"/>
                <a:sym typeface="Montserrat"/>
              </a:rPr>
              <a:t>?</a:t>
            </a:r>
            <a:endParaRPr b="0" i="0" sz="3000" u="none" cap="none" strike="noStrike">
              <a:solidFill>
                <a:srgbClr val="000000"/>
              </a:solidFill>
              <a:latin typeface="Montserrat"/>
              <a:ea typeface="Montserrat"/>
              <a:cs typeface="Montserrat"/>
              <a:sym typeface="Montserrat"/>
            </a:endParaRPr>
          </a:p>
        </p:txBody>
      </p:sp>
      <p:sp>
        <p:nvSpPr>
          <p:cNvPr id="133" name="Google Shape;133;g30178605405367ac_80"/>
          <p:cNvSpPr txBox="1"/>
          <p:nvPr/>
        </p:nvSpPr>
        <p:spPr>
          <a:xfrm>
            <a:off x="231375" y="1395225"/>
            <a:ext cx="8826600" cy="2124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lang="en-GB" sz="1800">
                <a:latin typeface="Tahoma"/>
                <a:ea typeface="Tahoma"/>
                <a:cs typeface="Tahoma"/>
                <a:sym typeface="Tahoma"/>
              </a:rPr>
              <a:t>Following on from </a:t>
            </a:r>
            <a:r>
              <a:rPr lang="en-GB" sz="1800">
                <a:latin typeface="Tahoma"/>
                <a:ea typeface="Tahoma"/>
                <a:cs typeface="Tahoma"/>
                <a:sym typeface="Tahoma"/>
              </a:rPr>
              <a:t>children's</a:t>
            </a:r>
            <a:r>
              <a:rPr lang="en-GB" sz="1800">
                <a:latin typeface="Tahoma"/>
                <a:ea typeface="Tahoma"/>
                <a:cs typeface="Tahoma"/>
                <a:sym typeface="Tahoma"/>
              </a:rPr>
              <a:t> </a:t>
            </a:r>
            <a:r>
              <a:rPr lang="en-GB" sz="1800">
                <a:latin typeface="Tahoma"/>
                <a:ea typeface="Tahoma"/>
                <a:cs typeface="Tahoma"/>
                <a:sym typeface="Tahoma"/>
              </a:rPr>
              <a:t>discrete</a:t>
            </a:r>
            <a:r>
              <a:rPr lang="en-GB" sz="1800">
                <a:latin typeface="Tahoma"/>
                <a:ea typeface="Tahoma"/>
                <a:cs typeface="Tahoma"/>
                <a:sym typeface="Tahoma"/>
              </a:rPr>
              <a:t> teaching of Phonics, we move on to the Little Wandle Spelling Programme. </a:t>
            </a:r>
            <a:endParaRPr sz="1800">
              <a:latin typeface="Tahoma"/>
              <a:ea typeface="Tahoma"/>
              <a:cs typeface="Tahoma"/>
              <a:sym typeface="Tahoma"/>
            </a:endParaRPr>
          </a:p>
          <a:p>
            <a:pPr indent="0" lvl="0" marL="0" marR="0" rtl="0" algn="l">
              <a:lnSpc>
                <a:spcPct val="100000"/>
              </a:lnSpc>
              <a:spcBef>
                <a:spcPts val="0"/>
              </a:spcBef>
              <a:spcAft>
                <a:spcPts val="0"/>
              </a:spcAft>
              <a:buNone/>
            </a:pPr>
            <a:r>
              <a:t/>
            </a:r>
            <a:endParaRPr sz="1800">
              <a:latin typeface="Tahoma"/>
              <a:ea typeface="Tahoma"/>
              <a:cs typeface="Tahoma"/>
              <a:sym typeface="Tahoma"/>
            </a:endParaRPr>
          </a:p>
          <a:p>
            <a:pPr indent="0" lvl="0" marL="0" marR="0" rtl="0" algn="l">
              <a:lnSpc>
                <a:spcPct val="100000"/>
              </a:lnSpc>
              <a:spcBef>
                <a:spcPts val="0"/>
              </a:spcBef>
              <a:spcAft>
                <a:spcPts val="0"/>
              </a:spcAft>
              <a:buNone/>
            </a:pPr>
            <a:r>
              <a:rPr lang="en-GB" sz="1800">
                <a:latin typeface="Tahoma"/>
                <a:ea typeface="Tahoma"/>
                <a:cs typeface="Tahoma"/>
                <a:sym typeface="Tahoma"/>
              </a:rPr>
              <a:t>Little Wandle Spelling builds on children’s knowledge of the alphabetic code and teaches them how to spell with confidence. The programme provides a seamless link from the core Little Wandle programme to teaching spelling in Year 2 and </a:t>
            </a:r>
            <a:r>
              <a:rPr lang="en-GB" sz="1800">
                <a:latin typeface="Tahoma"/>
                <a:ea typeface="Tahoma"/>
                <a:cs typeface="Tahoma"/>
                <a:sym typeface="Tahoma"/>
              </a:rPr>
              <a:t>beyond</a:t>
            </a:r>
            <a:r>
              <a:rPr lang="en-GB" sz="1800">
                <a:latin typeface="Tahoma"/>
                <a:ea typeface="Tahoma"/>
                <a:cs typeface="Tahoma"/>
                <a:sym typeface="Tahoma"/>
              </a:rPr>
              <a:t>.</a:t>
            </a:r>
            <a:endParaRPr sz="1800">
              <a:latin typeface="Tahoma"/>
              <a:ea typeface="Tahoma"/>
              <a:cs typeface="Tahoma"/>
              <a:sym typeface="Tahoma"/>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2"/>
              </a:solidFill>
              <a:latin typeface="Roboto"/>
              <a:ea typeface="Roboto"/>
              <a:cs typeface="Roboto"/>
              <a:sym typeface="Roboto"/>
            </a:endParaRPr>
          </a:p>
        </p:txBody>
      </p:sp>
      <p:pic>
        <p:nvPicPr>
          <p:cNvPr id="134" name="Google Shape;134;g30178605405367ac_80"/>
          <p:cNvPicPr preferRelativeResize="0"/>
          <p:nvPr/>
        </p:nvPicPr>
        <p:blipFill>
          <a:blip r:embed="rId4">
            <a:alphaModFix/>
          </a:blip>
          <a:stretch>
            <a:fillRect/>
          </a:stretch>
        </p:blipFill>
        <p:spPr>
          <a:xfrm>
            <a:off x="3750000" y="3444725"/>
            <a:ext cx="1523100" cy="1467725"/>
          </a:xfrm>
          <a:prstGeom prst="rect">
            <a:avLst/>
          </a:prstGeom>
          <a:noFill/>
          <a:ln>
            <a:noFill/>
          </a:ln>
        </p:spPr>
      </p:pic>
      <p:pic>
        <p:nvPicPr>
          <p:cNvPr id="135" name="Google Shape;135;g30178605405367ac_80"/>
          <p:cNvPicPr preferRelativeResize="0"/>
          <p:nvPr/>
        </p:nvPicPr>
        <p:blipFill rotWithShape="1">
          <a:blip r:embed="rId5">
            <a:alphaModFix/>
          </a:blip>
          <a:srcRect b="0" l="0" r="0" t="0"/>
          <a:stretch/>
        </p:blipFill>
        <p:spPr>
          <a:xfrm>
            <a:off x="7454167" y="4404788"/>
            <a:ext cx="1633056" cy="66611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g33a715767c7_2_0"/>
          <p:cNvPicPr preferRelativeResize="0"/>
          <p:nvPr/>
        </p:nvPicPr>
        <p:blipFill>
          <a:blip r:embed="rId3">
            <a:alphaModFix/>
          </a:blip>
          <a:stretch>
            <a:fillRect/>
          </a:stretch>
        </p:blipFill>
        <p:spPr>
          <a:xfrm>
            <a:off x="152400" y="771450"/>
            <a:ext cx="8839200" cy="3639163"/>
          </a:xfrm>
          <a:prstGeom prst="rect">
            <a:avLst/>
          </a:prstGeom>
          <a:noFill/>
          <a:ln>
            <a:noFill/>
          </a:ln>
        </p:spPr>
      </p:pic>
      <p:sp>
        <p:nvSpPr>
          <p:cNvPr id="142" name="Google Shape;142;g33a715767c7_2_0"/>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Spelling and Reading</a:t>
            </a:r>
            <a:endParaRPr b="1" sz="3200">
              <a:solidFill>
                <a:srgbClr val="674EA7"/>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pic>
        <p:nvPicPr>
          <p:cNvPr id="148" name="Google Shape;148;g33a1e97edb0_0_244"/>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149" name="Google Shape;149;g33a1e97edb0_0_244"/>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Spelling and Reading</a:t>
            </a:r>
            <a:endParaRPr b="1" sz="3200">
              <a:solidFill>
                <a:srgbClr val="674EA7"/>
              </a:solidFill>
              <a:latin typeface="Century Gothic"/>
              <a:ea typeface="Century Gothic"/>
              <a:cs typeface="Century Gothic"/>
              <a:sym typeface="Century Gothic"/>
            </a:endParaRPr>
          </a:p>
        </p:txBody>
      </p:sp>
      <p:pic>
        <p:nvPicPr>
          <p:cNvPr id="150" name="Google Shape;150;g33a1e97edb0_0_244"/>
          <p:cNvPicPr preferRelativeResize="0"/>
          <p:nvPr/>
        </p:nvPicPr>
        <p:blipFill>
          <a:blip r:embed="rId4">
            <a:alphaModFix/>
          </a:blip>
          <a:stretch>
            <a:fillRect/>
          </a:stretch>
        </p:blipFill>
        <p:spPr>
          <a:xfrm>
            <a:off x="152400" y="818526"/>
            <a:ext cx="8438100" cy="3694825"/>
          </a:xfrm>
          <a:prstGeom prst="rect">
            <a:avLst/>
          </a:prstGeom>
          <a:noFill/>
          <a:ln>
            <a:noFill/>
          </a:ln>
        </p:spPr>
      </p:pic>
      <p:pic>
        <p:nvPicPr>
          <p:cNvPr id="151" name="Google Shape;151;g33a1e97edb0_0_244"/>
          <p:cNvPicPr preferRelativeResize="0"/>
          <p:nvPr/>
        </p:nvPicPr>
        <p:blipFill rotWithShape="1">
          <a:blip r:embed="rId5">
            <a:alphaModFix/>
          </a:blip>
          <a:srcRect b="0" l="0" r="0" t="0"/>
          <a:stretch/>
        </p:blipFill>
        <p:spPr>
          <a:xfrm>
            <a:off x="7454167" y="4404788"/>
            <a:ext cx="1633056" cy="66611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pic>
        <p:nvPicPr>
          <p:cNvPr id="157" name="Google Shape;157;g33a1e97edb0_0_153"/>
          <p:cNvPicPr preferRelativeResize="0"/>
          <p:nvPr/>
        </p:nvPicPr>
        <p:blipFill>
          <a:blip r:embed="rId3">
            <a:alphaModFix/>
          </a:blip>
          <a:stretch>
            <a:fillRect/>
          </a:stretch>
        </p:blipFill>
        <p:spPr>
          <a:xfrm>
            <a:off x="137650" y="3150025"/>
            <a:ext cx="5620274" cy="1590050"/>
          </a:xfrm>
          <a:prstGeom prst="rect">
            <a:avLst/>
          </a:prstGeom>
          <a:noFill/>
          <a:ln>
            <a:noFill/>
          </a:ln>
        </p:spPr>
      </p:pic>
      <p:sp>
        <p:nvSpPr>
          <p:cNvPr id="158" name="Google Shape;158;g33a1e97edb0_0_153"/>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Spelling and Reading</a:t>
            </a:r>
            <a:endParaRPr b="1" sz="3200">
              <a:solidFill>
                <a:srgbClr val="674EA7"/>
              </a:solidFill>
              <a:latin typeface="Century Gothic"/>
              <a:ea typeface="Century Gothic"/>
              <a:cs typeface="Century Gothic"/>
              <a:sym typeface="Century Gothic"/>
            </a:endParaRPr>
          </a:p>
        </p:txBody>
      </p:sp>
      <p:pic>
        <p:nvPicPr>
          <p:cNvPr id="159" name="Google Shape;159;g33a1e97edb0_0_153"/>
          <p:cNvPicPr preferRelativeResize="0"/>
          <p:nvPr/>
        </p:nvPicPr>
        <p:blipFill>
          <a:blip r:embed="rId4">
            <a:alphaModFix/>
          </a:blip>
          <a:stretch>
            <a:fillRect/>
          </a:stretch>
        </p:blipFill>
        <p:spPr>
          <a:xfrm>
            <a:off x="181175" y="890200"/>
            <a:ext cx="2807223" cy="1949400"/>
          </a:xfrm>
          <a:prstGeom prst="rect">
            <a:avLst/>
          </a:prstGeom>
          <a:noFill/>
          <a:ln>
            <a:noFill/>
          </a:ln>
        </p:spPr>
      </p:pic>
      <p:pic>
        <p:nvPicPr>
          <p:cNvPr id="160" name="Google Shape;160;g33a1e97edb0_0_153"/>
          <p:cNvPicPr preferRelativeResize="0"/>
          <p:nvPr/>
        </p:nvPicPr>
        <p:blipFill rotWithShape="1">
          <a:blip r:embed="rId5">
            <a:alphaModFix/>
          </a:blip>
          <a:srcRect b="0" l="0" r="0" t="0"/>
          <a:stretch/>
        </p:blipFill>
        <p:spPr>
          <a:xfrm>
            <a:off x="7454167" y="4404788"/>
            <a:ext cx="1633056" cy="666113"/>
          </a:xfrm>
          <a:prstGeom prst="rect">
            <a:avLst/>
          </a:prstGeom>
          <a:noFill/>
          <a:ln>
            <a:noFill/>
          </a:ln>
        </p:spPr>
      </p:pic>
      <p:pic>
        <p:nvPicPr>
          <p:cNvPr id="161" name="Google Shape;161;g33a1e97edb0_0_153">
            <a:hlinkClick r:id="rId6"/>
          </p:cNvPr>
          <p:cNvPicPr preferRelativeResize="0"/>
          <p:nvPr/>
        </p:nvPicPr>
        <p:blipFill>
          <a:blip r:embed="rId7">
            <a:alphaModFix/>
          </a:blip>
          <a:stretch>
            <a:fillRect/>
          </a:stretch>
        </p:blipFill>
        <p:spPr>
          <a:xfrm>
            <a:off x="6303975" y="3026952"/>
            <a:ext cx="2539074" cy="1326625"/>
          </a:xfrm>
          <a:prstGeom prst="rect">
            <a:avLst/>
          </a:prstGeom>
          <a:noFill/>
          <a:ln>
            <a:noFill/>
          </a:ln>
        </p:spPr>
      </p:pic>
      <p:pic>
        <p:nvPicPr>
          <p:cNvPr id="162" name="Google Shape;162;g33a1e97edb0_0_153">
            <a:hlinkClick r:id="rId8"/>
          </p:cNvPr>
          <p:cNvPicPr preferRelativeResize="0"/>
          <p:nvPr/>
        </p:nvPicPr>
        <p:blipFill rotWithShape="1">
          <a:blip r:embed="rId9">
            <a:alphaModFix/>
          </a:blip>
          <a:srcRect b="0" l="8639" r="14080" t="0"/>
          <a:stretch/>
        </p:blipFill>
        <p:spPr>
          <a:xfrm>
            <a:off x="3112650" y="942038"/>
            <a:ext cx="2269482" cy="1326625"/>
          </a:xfrm>
          <a:prstGeom prst="rect">
            <a:avLst/>
          </a:prstGeom>
          <a:noFill/>
          <a:ln>
            <a:noFill/>
          </a:ln>
        </p:spPr>
      </p:pic>
      <p:pic>
        <p:nvPicPr>
          <p:cNvPr id="163" name="Google Shape;163;g33a1e97edb0_0_153">
            <a:hlinkClick r:id="rId10"/>
          </p:cNvPr>
          <p:cNvPicPr preferRelativeResize="0"/>
          <p:nvPr/>
        </p:nvPicPr>
        <p:blipFill>
          <a:blip r:embed="rId11">
            <a:alphaModFix/>
          </a:blip>
          <a:stretch>
            <a:fillRect/>
          </a:stretch>
        </p:blipFill>
        <p:spPr>
          <a:xfrm>
            <a:off x="5467075" y="984803"/>
            <a:ext cx="3580824" cy="16764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pic>
        <p:nvPicPr>
          <p:cNvPr id="169" name="Google Shape;169;g33a1e97edb0_0_236"/>
          <p:cNvPicPr preferRelativeResize="0"/>
          <p:nvPr/>
        </p:nvPicPr>
        <p:blipFill rotWithShape="1">
          <a:blip r:embed="rId3">
            <a:alphaModFix/>
          </a:blip>
          <a:srcRect b="0" l="0" r="0" t="23200"/>
          <a:stretch/>
        </p:blipFill>
        <p:spPr>
          <a:xfrm>
            <a:off x="595625" y="1449325"/>
            <a:ext cx="7664001" cy="3035150"/>
          </a:xfrm>
          <a:prstGeom prst="rect">
            <a:avLst/>
          </a:prstGeom>
          <a:noFill/>
          <a:ln>
            <a:noFill/>
          </a:ln>
        </p:spPr>
      </p:pic>
      <p:pic>
        <p:nvPicPr>
          <p:cNvPr id="170" name="Google Shape;170;g33a1e97edb0_0_236"/>
          <p:cNvPicPr preferRelativeResize="0"/>
          <p:nvPr/>
        </p:nvPicPr>
        <p:blipFill rotWithShape="1">
          <a:blip r:embed="rId4">
            <a:alphaModFix/>
          </a:blip>
          <a:srcRect b="0" l="0" r="0" t="0"/>
          <a:stretch/>
        </p:blipFill>
        <p:spPr>
          <a:xfrm>
            <a:off x="8259625" y="0"/>
            <a:ext cx="663281" cy="666113"/>
          </a:xfrm>
          <a:prstGeom prst="rect">
            <a:avLst/>
          </a:prstGeom>
          <a:noFill/>
          <a:ln>
            <a:noFill/>
          </a:ln>
        </p:spPr>
      </p:pic>
      <p:sp>
        <p:nvSpPr>
          <p:cNvPr id="171" name="Google Shape;171;g33a1e97edb0_0_236"/>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Spelling and Reading</a:t>
            </a:r>
            <a:endParaRPr sz="1000">
              <a:solidFill>
                <a:srgbClr val="674EA7"/>
              </a:solidFill>
            </a:endParaRPr>
          </a:p>
        </p:txBody>
      </p:sp>
      <p:sp>
        <p:nvSpPr>
          <p:cNvPr id="172" name="Google Shape;172;g33a1e97edb0_0_236"/>
          <p:cNvSpPr/>
          <p:nvPr/>
        </p:nvSpPr>
        <p:spPr>
          <a:xfrm>
            <a:off x="8026375" y="4064400"/>
            <a:ext cx="330900" cy="385800"/>
          </a:xfrm>
          <a:prstGeom prst="ellipse">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a:ea typeface="Roboto"/>
              <a:cs typeface="Roboto"/>
              <a:sym typeface="Roboto"/>
            </a:endParaRPr>
          </a:p>
        </p:txBody>
      </p:sp>
      <p:sp>
        <p:nvSpPr>
          <p:cNvPr id="173" name="Google Shape;173;g33a1e97edb0_0_236"/>
          <p:cNvSpPr txBox="1"/>
          <p:nvPr/>
        </p:nvSpPr>
        <p:spPr>
          <a:xfrm>
            <a:off x="275675" y="764788"/>
            <a:ext cx="7459200" cy="538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300" u="sng">
                <a:latin typeface="Montserrat"/>
                <a:ea typeface="Montserrat"/>
                <a:cs typeface="Montserrat"/>
                <a:sym typeface="Montserrat"/>
              </a:rPr>
              <a:t>Top Tips!</a:t>
            </a:r>
            <a:endParaRPr sz="3000">
              <a:latin typeface="Montserrat"/>
              <a:ea typeface="Montserrat"/>
              <a:cs typeface="Montserrat"/>
              <a:sym typeface="Montserrat"/>
            </a:endParaRPr>
          </a:p>
        </p:txBody>
      </p:sp>
      <p:pic>
        <p:nvPicPr>
          <p:cNvPr id="174" name="Google Shape;174;g33a1e97edb0_0_236"/>
          <p:cNvPicPr preferRelativeResize="0"/>
          <p:nvPr/>
        </p:nvPicPr>
        <p:blipFill rotWithShape="1">
          <a:blip r:embed="rId5">
            <a:alphaModFix/>
          </a:blip>
          <a:srcRect b="0" l="0" r="0" t="0"/>
          <a:stretch/>
        </p:blipFill>
        <p:spPr>
          <a:xfrm>
            <a:off x="7454167" y="4404788"/>
            <a:ext cx="1633056" cy="66611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g33a1e97edb0_0_164"/>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181" name="Google Shape;181;g33a1e97edb0_0_164"/>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Spelling and Reading</a:t>
            </a:r>
            <a:endParaRPr sz="1000">
              <a:solidFill>
                <a:srgbClr val="674EA7"/>
              </a:solidFill>
            </a:endParaRPr>
          </a:p>
        </p:txBody>
      </p:sp>
      <p:sp>
        <p:nvSpPr>
          <p:cNvPr id="182" name="Google Shape;182;g33a1e97edb0_0_164"/>
          <p:cNvSpPr txBox="1"/>
          <p:nvPr/>
        </p:nvSpPr>
        <p:spPr>
          <a:xfrm>
            <a:off x="202775" y="1440900"/>
            <a:ext cx="8722200" cy="2462700"/>
          </a:xfrm>
          <a:prstGeom prst="rect">
            <a:avLst/>
          </a:prstGeom>
          <a:noFill/>
          <a:ln>
            <a:noFill/>
          </a:ln>
        </p:spPr>
        <p:txBody>
          <a:bodyPr anchorCtr="0" anchor="ctr" bIns="91425" lIns="91425" spcFirstLastPara="1" rIns="91425" wrap="square" tIns="91425">
            <a:spAutoFit/>
          </a:bodyPr>
          <a:lstStyle/>
          <a:p>
            <a:pPr indent="0" lvl="0" marL="0" marR="0" rtl="0" algn="ctr">
              <a:lnSpc>
                <a:spcPct val="100000"/>
              </a:lnSpc>
              <a:spcBef>
                <a:spcPts val="0"/>
              </a:spcBef>
              <a:spcAft>
                <a:spcPts val="0"/>
              </a:spcAft>
              <a:buNone/>
            </a:pPr>
            <a:r>
              <a:rPr b="1" i="1" lang="en-GB" sz="3700">
                <a:solidFill>
                  <a:srgbClr val="674EA7"/>
                </a:solidFill>
                <a:latin typeface="Century Gothic"/>
                <a:ea typeface="Century Gothic"/>
                <a:cs typeface="Century Gothic"/>
                <a:sym typeface="Century Gothic"/>
              </a:rPr>
              <a:t>“You can always edit a bad page. You can’t edit a blank page.”</a:t>
            </a:r>
            <a:r>
              <a:rPr b="1" lang="en-GB" sz="3700">
                <a:solidFill>
                  <a:srgbClr val="674EA7"/>
                </a:solidFill>
                <a:latin typeface="Century Gothic"/>
                <a:ea typeface="Century Gothic"/>
                <a:cs typeface="Century Gothic"/>
                <a:sym typeface="Century Gothic"/>
              </a:rPr>
              <a:t> </a:t>
            </a:r>
            <a:endParaRPr b="1" sz="3700">
              <a:solidFill>
                <a:srgbClr val="674EA7"/>
              </a:solidFill>
              <a:latin typeface="Century Gothic"/>
              <a:ea typeface="Century Gothic"/>
              <a:cs typeface="Century Gothic"/>
              <a:sym typeface="Century Gothic"/>
            </a:endParaRPr>
          </a:p>
          <a:p>
            <a:pPr indent="0" lvl="0" marL="0" marR="0" rtl="0" algn="ctr">
              <a:lnSpc>
                <a:spcPct val="100000"/>
              </a:lnSpc>
              <a:spcBef>
                <a:spcPts val="0"/>
              </a:spcBef>
              <a:spcAft>
                <a:spcPts val="0"/>
              </a:spcAft>
              <a:buNone/>
            </a:pPr>
            <a:r>
              <a:t/>
            </a:r>
            <a:endParaRPr b="1" sz="3700">
              <a:solidFill>
                <a:srgbClr val="674EA7"/>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 Jodi Picoult</a:t>
            </a:r>
            <a:endParaRPr b="0" i="0" sz="3200" u="none" cap="none" strike="noStrike">
              <a:solidFill>
                <a:srgbClr val="000000"/>
              </a:solidFill>
              <a:latin typeface="Tahoma"/>
              <a:ea typeface="Tahoma"/>
              <a:cs typeface="Tahoma"/>
              <a:sym typeface="Tahoma"/>
            </a:endParaRPr>
          </a:p>
        </p:txBody>
      </p:sp>
      <p:pic>
        <p:nvPicPr>
          <p:cNvPr id="183" name="Google Shape;183;g33a1e97edb0_0_164"/>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pic>
        <p:nvPicPr>
          <p:cNvPr id="189" name="Google Shape;189;g33a1e97edb0_0_277"/>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190" name="Google Shape;190;g33a1e97edb0_0_277"/>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Spelling and Reading</a:t>
            </a:r>
            <a:endParaRPr sz="1000">
              <a:solidFill>
                <a:srgbClr val="674EA7"/>
              </a:solidFill>
            </a:endParaRPr>
          </a:p>
        </p:txBody>
      </p:sp>
      <p:pic>
        <p:nvPicPr>
          <p:cNvPr id="191" name="Google Shape;191;g33a1e97edb0_0_277"/>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pic>
        <p:nvPicPr>
          <p:cNvPr id="192" name="Google Shape;192;g33a1e97edb0_0_277"/>
          <p:cNvPicPr preferRelativeResize="0"/>
          <p:nvPr/>
        </p:nvPicPr>
        <p:blipFill>
          <a:blip r:embed="rId5">
            <a:alphaModFix/>
          </a:blip>
          <a:stretch>
            <a:fillRect/>
          </a:stretch>
        </p:blipFill>
        <p:spPr>
          <a:xfrm>
            <a:off x="152400" y="1341363"/>
            <a:ext cx="8839200" cy="3004958"/>
          </a:xfrm>
          <a:prstGeom prst="rect">
            <a:avLst/>
          </a:prstGeom>
          <a:noFill/>
          <a:ln>
            <a:noFill/>
          </a:ln>
        </p:spPr>
      </p:pic>
      <p:sp>
        <p:nvSpPr>
          <p:cNvPr id="193" name="Google Shape;193;g33a1e97edb0_0_277"/>
          <p:cNvSpPr txBox="1"/>
          <p:nvPr/>
        </p:nvSpPr>
        <p:spPr>
          <a:xfrm>
            <a:off x="3396750" y="744075"/>
            <a:ext cx="23505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i="1" lang="en-GB" sz="2300">
                <a:latin typeface="Tahoma"/>
                <a:ea typeface="Tahoma"/>
                <a:cs typeface="Tahoma"/>
                <a:sym typeface="Tahoma"/>
              </a:rPr>
              <a:t>English is tricky!</a:t>
            </a:r>
            <a:endParaRPr i="1" sz="2300">
              <a:latin typeface="Tahoma"/>
              <a:ea typeface="Tahoma"/>
              <a:cs typeface="Tahoma"/>
              <a:sym typeface="Tahom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g33a1e97edb0_0_143"/>
          <p:cNvSpPr txBox="1"/>
          <p:nvPr/>
        </p:nvSpPr>
        <p:spPr>
          <a:xfrm>
            <a:off x="62925" y="0"/>
            <a:ext cx="51828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sp>
        <p:nvSpPr>
          <p:cNvPr id="200" name="Google Shape;200;g33a1e97edb0_0_143"/>
          <p:cNvSpPr txBox="1"/>
          <p:nvPr/>
        </p:nvSpPr>
        <p:spPr>
          <a:xfrm>
            <a:off x="3244650" y="980225"/>
            <a:ext cx="26547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i="1" lang="en-GB" sz="2300">
                <a:latin typeface="Tahoma"/>
                <a:ea typeface="Tahoma"/>
                <a:cs typeface="Tahoma"/>
                <a:sym typeface="Tahoma"/>
              </a:rPr>
              <a:t>The Reading Rope</a:t>
            </a:r>
            <a:endParaRPr i="1" sz="2300">
              <a:latin typeface="Tahoma"/>
              <a:ea typeface="Tahoma"/>
              <a:cs typeface="Tahoma"/>
              <a:sym typeface="Tahoma"/>
            </a:endParaRPr>
          </a:p>
        </p:txBody>
      </p:sp>
      <p:pic>
        <p:nvPicPr>
          <p:cNvPr id="201" name="Google Shape;201;g33a1e97edb0_0_143"/>
          <p:cNvPicPr preferRelativeResize="0"/>
          <p:nvPr/>
        </p:nvPicPr>
        <p:blipFill rotWithShape="1">
          <a:blip r:embed="rId3">
            <a:alphaModFix/>
          </a:blip>
          <a:srcRect b="13328" l="0" r="0" t="14391"/>
          <a:stretch/>
        </p:blipFill>
        <p:spPr>
          <a:xfrm>
            <a:off x="1199075" y="1712050"/>
            <a:ext cx="6745849" cy="2925675"/>
          </a:xfrm>
          <a:prstGeom prst="rect">
            <a:avLst/>
          </a:prstGeom>
          <a:noFill/>
          <a:ln>
            <a:noFill/>
          </a:ln>
        </p:spPr>
      </p:pic>
      <p:pic>
        <p:nvPicPr>
          <p:cNvPr id="202" name="Google Shape;202;g33a1e97edb0_0_143"/>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pic>
        <p:nvPicPr>
          <p:cNvPr id="208" name="Google Shape;208;g33a1e97edb0_0_123"/>
          <p:cNvPicPr preferRelativeResize="0"/>
          <p:nvPr/>
        </p:nvPicPr>
        <p:blipFill rotWithShape="1">
          <a:blip r:embed="rId3">
            <a:alphaModFix/>
          </a:blip>
          <a:srcRect b="0" l="0" r="6768" t="0"/>
          <a:stretch/>
        </p:blipFill>
        <p:spPr>
          <a:xfrm>
            <a:off x="3963975" y="771425"/>
            <a:ext cx="4928200" cy="4219651"/>
          </a:xfrm>
          <a:prstGeom prst="rect">
            <a:avLst/>
          </a:prstGeom>
          <a:noFill/>
          <a:ln>
            <a:noFill/>
          </a:ln>
        </p:spPr>
      </p:pic>
      <p:sp>
        <p:nvSpPr>
          <p:cNvPr id="209" name="Google Shape;209;g33a1e97edb0_0_123"/>
          <p:cNvSpPr txBox="1"/>
          <p:nvPr/>
        </p:nvSpPr>
        <p:spPr>
          <a:xfrm>
            <a:off x="62925" y="0"/>
            <a:ext cx="51828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sp>
        <p:nvSpPr>
          <p:cNvPr id="210" name="Google Shape;210;g33a1e97edb0_0_123"/>
          <p:cNvSpPr txBox="1"/>
          <p:nvPr/>
        </p:nvSpPr>
        <p:spPr>
          <a:xfrm>
            <a:off x="318200" y="925175"/>
            <a:ext cx="3189600" cy="892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i="1" lang="en-GB" sz="2300">
                <a:latin typeface="Tahoma"/>
                <a:ea typeface="Tahoma"/>
                <a:cs typeface="Tahoma"/>
                <a:sym typeface="Tahoma"/>
              </a:rPr>
              <a:t>The Simple View of Reading</a:t>
            </a:r>
            <a:endParaRPr i="1" sz="2300">
              <a:latin typeface="Tahoma"/>
              <a:ea typeface="Tahoma"/>
              <a:cs typeface="Tahoma"/>
              <a:sym typeface="Tahoma"/>
            </a:endParaRPr>
          </a:p>
        </p:txBody>
      </p:sp>
      <p:pic>
        <p:nvPicPr>
          <p:cNvPr id="211" name="Google Shape;211;g33a1e97edb0_0_123"/>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pic>
        <p:nvPicPr>
          <p:cNvPr id="217" name="Google Shape;217;g2cddd95581e_0_15"/>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18" name="Google Shape;218;g2cddd95581e_0_15"/>
          <p:cNvSpPr txBox="1"/>
          <p:nvPr/>
        </p:nvSpPr>
        <p:spPr>
          <a:xfrm>
            <a:off x="202775" y="778444"/>
            <a:ext cx="87222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100"/>
              <a:buFont typeface="Arial"/>
              <a:buNone/>
            </a:pPr>
            <a:r>
              <a:rPr b="1" i="0" lang="en-GB" sz="2300" u="sng" cap="none" strike="noStrike">
                <a:solidFill>
                  <a:srgbClr val="000000"/>
                </a:solidFill>
                <a:latin typeface="Montserrat"/>
                <a:ea typeface="Montserrat"/>
                <a:cs typeface="Montserrat"/>
                <a:sym typeface="Montserrat"/>
              </a:rPr>
              <a:t>How do we teach </a:t>
            </a:r>
            <a:r>
              <a:rPr b="1" lang="en-GB" sz="2300" u="sng">
                <a:latin typeface="Montserrat"/>
                <a:ea typeface="Montserrat"/>
                <a:cs typeface="Montserrat"/>
                <a:sym typeface="Montserrat"/>
              </a:rPr>
              <a:t>Reading</a:t>
            </a:r>
            <a:r>
              <a:rPr b="1" i="0" lang="en-GB" sz="2300" u="sng" cap="none" strike="noStrike">
                <a:solidFill>
                  <a:srgbClr val="000000"/>
                </a:solidFill>
                <a:latin typeface="Montserrat"/>
                <a:ea typeface="Montserrat"/>
                <a:cs typeface="Montserrat"/>
                <a:sym typeface="Montserrat"/>
              </a:rPr>
              <a:t>?</a:t>
            </a:r>
            <a:endParaRPr sz="3000">
              <a:latin typeface="Montserrat"/>
              <a:ea typeface="Montserrat"/>
              <a:cs typeface="Montserrat"/>
              <a:sym typeface="Montserrat"/>
            </a:endParaRPr>
          </a:p>
        </p:txBody>
      </p:sp>
      <p:sp>
        <p:nvSpPr>
          <p:cNvPr id="219" name="Google Shape;219;g2cddd95581e_0_15"/>
          <p:cNvSpPr txBox="1"/>
          <p:nvPr/>
        </p:nvSpPr>
        <p:spPr>
          <a:xfrm>
            <a:off x="0" y="0"/>
            <a:ext cx="62814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pic>
        <p:nvPicPr>
          <p:cNvPr id="220" name="Google Shape;220;g2cddd95581e_0_15"/>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graphicFrame>
        <p:nvGraphicFramePr>
          <p:cNvPr id="221" name="Google Shape;221;g2cddd95581e_0_15"/>
          <p:cNvGraphicFramePr/>
          <p:nvPr/>
        </p:nvGraphicFramePr>
        <p:xfrm>
          <a:off x="952500" y="1418600"/>
          <a:ext cx="3000000" cy="3000000"/>
        </p:xfrm>
        <a:graphic>
          <a:graphicData uri="http://schemas.openxmlformats.org/drawingml/2006/table">
            <a:tbl>
              <a:tblPr>
                <a:noFill/>
                <a:tableStyleId>{C35E91AA-A391-4E39-A381-429120A4B382}</a:tableStyleId>
              </a:tblPr>
              <a:tblGrid>
                <a:gridCol w="3619500"/>
                <a:gridCol w="3619500"/>
              </a:tblGrid>
              <a:tr h="419800">
                <a:tc>
                  <a:txBody>
                    <a:bodyPr/>
                    <a:lstStyle/>
                    <a:p>
                      <a:pPr indent="0" lvl="0" marL="0" rtl="0" algn="ctr">
                        <a:spcBef>
                          <a:spcPts val="0"/>
                        </a:spcBef>
                        <a:spcAft>
                          <a:spcPts val="0"/>
                        </a:spcAft>
                        <a:buNone/>
                      </a:pPr>
                      <a:r>
                        <a:rPr b="1" lang="en-GB" sz="1800">
                          <a:latin typeface="Tahoma"/>
                          <a:ea typeface="Tahoma"/>
                          <a:cs typeface="Tahoma"/>
                          <a:sym typeface="Tahoma"/>
                        </a:rPr>
                        <a:t>Word Recognition</a:t>
                      </a:r>
                      <a:endParaRPr b="1" sz="1800">
                        <a:latin typeface="Tahoma"/>
                        <a:ea typeface="Tahoma"/>
                        <a:cs typeface="Tahoma"/>
                        <a:sym typeface="Tahoma"/>
                      </a:endParaRPr>
                    </a:p>
                  </a:txBody>
                  <a:tcPr marT="91425" marB="91425" marR="91425" marL="91425">
                    <a:solidFill>
                      <a:srgbClr val="B4A7D6"/>
                    </a:solidFill>
                  </a:tcPr>
                </a:tc>
                <a:tc>
                  <a:txBody>
                    <a:bodyPr/>
                    <a:lstStyle/>
                    <a:p>
                      <a:pPr indent="0" lvl="0" marL="0" rtl="0" algn="ctr">
                        <a:spcBef>
                          <a:spcPts val="0"/>
                        </a:spcBef>
                        <a:spcAft>
                          <a:spcPts val="0"/>
                        </a:spcAft>
                        <a:buNone/>
                      </a:pPr>
                      <a:r>
                        <a:rPr b="1" lang="en-GB" sz="1800">
                          <a:latin typeface="Tahoma"/>
                          <a:ea typeface="Tahoma"/>
                          <a:cs typeface="Tahoma"/>
                          <a:sym typeface="Tahoma"/>
                        </a:rPr>
                        <a:t>Language </a:t>
                      </a:r>
                      <a:r>
                        <a:rPr b="1" lang="en-GB" sz="1800">
                          <a:latin typeface="Tahoma"/>
                          <a:ea typeface="Tahoma"/>
                          <a:cs typeface="Tahoma"/>
                          <a:sym typeface="Tahoma"/>
                        </a:rPr>
                        <a:t>Comprehension</a:t>
                      </a:r>
                      <a:endParaRPr b="1" sz="1800">
                        <a:latin typeface="Tahoma"/>
                        <a:ea typeface="Tahoma"/>
                        <a:cs typeface="Tahoma"/>
                        <a:sym typeface="Tahoma"/>
                      </a:endParaRPr>
                    </a:p>
                  </a:txBody>
                  <a:tcPr marT="91425" marB="91425" marR="91425" marL="91425">
                    <a:solidFill>
                      <a:srgbClr val="B4A7D6"/>
                    </a:solidFill>
                  </a:tcPr>
                </a:tc>
              </a:tr>
              <a:tr h="1410750">
                <a:tc>
                  <a:txBody>
                    <a:bodyPr/>
                    <a:lstStyle/>
                    <a:p>
                      <a:pPr indent="0" lvl="0" marL="0" rtl="0" algn="l">
                        <a:spcBef>
                          <a:spcPts val="0"/>
                        </a:spcBef>
                        <a:spcAft>
                          <a:spcPts val="0"/>
                        </a:spcAft>
                        <a:buNone/>
                      </a:pPr>
                      <a:r>
                        <a:rPr lang="en-GB"/>
                        <a:t>*Phonics/Spelling</a:t>
                      </a:r>
                      <a:endParaRPr/>
                    </a:p>
                    <a:p>
                      <a:pPr indent="0" lvl="0" marL="0" rtl="0" algn="l">
                        <a:spcBef>
                          <a:spcPts val="0"/>
                        </a:spcBef>
                        <a:spcAft>
                          <a:spcPts val="0"/>
                        </a:spcAft>
                        <a:buNone/>
                      </a:pPr>
                      <a:r>
                        <a:rPr lang="en-GB"/>
                        <a:t>*Reading banded books</a:t>
                      </a:r>
                      <a:endParaRPr/>
                    </a:p>
                    <a:p>
                      <a:pPr indent="0" lvl="0" marL="0" rtl="0" algn="l">
                        <a:spcBef>
                          <a:spcPts val="0"/>
                        </a:spcBef>
                        <a:spcAft>
                          <a:spcPts val="0"/>
                        </a:spcAft>
                        <a:buNone/>
                      </a:pPr>
                      <a:r>
                        <a:rPr lang="en-GB"/>
                        <a:t>*Master Reader lessons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rPr lang="en-GB"/>
                        <a:t>*Master Reader approach</a:t>
                      </a:r>
                      <a:endParaRPr/>
                    </a:p>
                    <a:p>
                      <a:pPr indent="0" lvl="0" marL="0" rtl="0" algn="l">
                        <a:spcBef>
                          <a:spcPts val="0"/>
                        </a:spcBef>
                        <a:spcAft>
                          <a:spcPts val="0"/>
                        </a:spcAft>
                        <a:buNone/>
                      </a:pPr>
                      <a:r>
                        <a:rPr lang="en-GB"/>
                        <a:t>*Oracy</a:t>
                      </a:r>
                      <a:endParaRPr/>
                    </a:p>
                    <a:p>
                      <a:pPr indent="0" lvl="0" marL="0" rtl="0" algn="l">
                        <a:spcBef>
                          <a:spcPts val="0"/>
                        </a:spcBef>
                        <a:spcAft>
                          <a:spcPts val="0"/>
                        </a:spcAft>
                        <a:buNone/>
                      </a:pPr>
                      <a:r>
                        <a:t/>
                      </a:r>
                      <a:endParaRPr/>
                    </a:p>
                  </a:txBody>
                  <a:tcPr marT="91425" marB="91425" marR="91425" marL="91425"/>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pic>
        <p:nvPicPr>
          <p:cNvPr id="227" name="Google Shape;227;g33a377ecb94_0_1"/>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28" name="Google Shape;228;g33a377ecb94_0_1"/>
          <p:cNvSpPr txBox="1"/>
          <p:nvPr/>
        </p:nvSpPr>
        <p:spPr>
          <a:xfrm>
            <a:off x="202775" y="778444"/>
            <a:ext cx="87222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100"/>
              <a:buFont typeface="Arial"/>
              <a:buNone/>
            </a:pPr>
            <a:r>
              <a:rPr b="1" lang="en-GB" sz="2300" u="sng">
                <a:latin typeface="Montserrat"/>
                <a:ea typeface="Montserrat"/>
                <a:cs typeface="Montserrat"/>
                <a:sym typeface="Montserrat"/>
              </a:rPr>
              <a:t>Master Readers:</a:t>
            </a:r>
            <a:endParaRPr sz="3000">
              <a:latin typeface="Montserrat"/>
              <a:ea typeface="Montserrat"/>
              <a:cs typeface="Montserrat"/>
              <a:sym typeface="Montserrat"/>
            </a:endParaRPr>
          </a:p>
        </p:txBody>
      </p:sp>
      <p:sp>
        <p:nvSpPr>
          <p:cNvPr id="229" name="Google Shape;229;g33a377ecb94_0_1"/>
          <p:cNvSpPr txBox="1"/>
          <p:nvPr/>
        </p:nvSpPr>
        <p:spPr>
          <a:xfrm>
            <a:off x="0" y="0"/>
            <a:ext cx="62814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pic>
        <p:nvPicPr>
          <p:cNvPr id="230" name="Google Shape;230;g33a377ecb94_0_1"/>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pic>
        <p:nvPicPr>
          <p:cNvPr id="231" name="Google Shape;231;g33a377ecb94_0_1"/>
          <p:cNvPicPr preferRelativeResize="0"/>
          <p:nvPr/>
        </p:nvPicPr>
        <p:blipFill>
          <a:blip r:embed="rId5">
            <a:alphaModFix/>
          </a:blip>
          <a:stretch>
            <a:fillRect/>
          </a:stretch>
        </p:blipFill>
        <p:spPr>
          <a:xfrm>
            <a:off x="5162426" y="2075823"/>
            <a:ext cx="3825474" cy="2328975"/>
          </a:xfrm>
          <a:prstGeom prst="rect">
            <a:avLst/>
          </a:prstGeom>
          <a:noFill/>
          <a:ln>
            <a:noFill/>
          </a:ln>
        </p:spPr>
      </p:pic>
      <p:pic>
        <p:nvPicPr>
          <p:cNvPr id="232" name="Google Shape;232;g33a377ecb94_0_1"/>
          <p:cNvPicPr preferRelativeResize="0"/>
          <p:nvPr/>
        </p:nvPicPr>
        <p:blipFill>
          <a:blip r:embed="rId6">
            <a:alphaModFix/>
          </a:blip>
          <a:stretch>
            <a:fillRect/>
          </a:stretch>
        </p:blipFill>
        <p:spPr>
          <a:xfrm>
            <a:off x="5854300" y="778452"/>
            <a:ext cx="2554575" cy="1243675"/>
          </a:xfrm>
          <a:prstGeom prst="rect">
            <a:avLst/>
          </a:prstGeom>
          <a:noFill/>
          <a:ln>
            <a:noFill/>
          </a:ln>
        </p:spPr>
      </p:pic>
      <p:sp>
        <p:nvSpPr>
          <p:cNvPr id="233" name="Google Shape;233;g33a377ecb94_0_1"/>
          <p:cNvSpPr txBox="1"/>
          <p:nvPr/>
        </p:nvSpPr>
        <p:spPr>
          <a:xfrm>
            <a:off x="202775" y="1418600"/>
            <a:ext cx="4857600" cy="2986200"/>
          </a:xfrm>
          <a:prstGeom prst="rect">
            <a:avLst/>
          </a:prstGeom>
          <a:noFill/>
          <a:ln>
            <a:noFill/>
          </a:ln>
        </p:spPr>
        <p:txBody>
          <a:bodyPr anchorCtr="0" anchor="t" bIns="91425" lIns="91425" spcFirstLastPara="1" rIns="91425" wrap="square" tIns="91425">
            <a:spAutoFit/>
          </a:bodyPr>
          <a:lstStyle/>
          <a:p>
            <a:pPr indent="-317500" lvl="0" marL="457200" rtl="0" algn="l">
              <a:spcBef>
                <a:spcPts val="0"/>
              </a:spcBef>
              <a:spcAft>
                <a:spcPts val="0"/>
              </a:spcAft>
              <a:buSzPts val="1400"/>
              <a:buFont typeface="Tahoma"/>
              <a:buChar char="●"/>
            </a:pPr>
            <a:r>
              <a:rPr lang="en-GB">
                <a:latin typeface="Tahoma"/>
                <a:ea typeface="Tahoma"/>
                <a:cs typeface="Tahoma"/>
                <a:sym typeface="Tahoma"/>
              </a:rPr>
              <a:t>A systematic approach to teaching Reading.</a:t>
            </a:r>
            <a:endParaRPr>
              <a:latin typeface="Tahoma"/>
              <a:ea typeface="Tahoma"/>
              <a:cs typeface="Tahoma"/>
              <a:sym typeface="Tahoma"/>
            </a:endParaRPr>
          </a:p>
          <a:p>
            <a:pPr indent="-317500" lvl="0" marL="457200" rtl="0" algn="l">
              <a:spcBef>
                <a:spcPts val="0"/>
              </a:spcBef>
              <a:spcAft>
                <a:spcPts val="0"/>
              </a:spcAft>
              <a:buSzPts val="1400"/>
              <a:buFont typeface="Tahoma"/>
              <a:buChar char="●"/>
            </a:pPr>
            <a:r>
              <a:rPr lang="en-GB">
                <a:latin typeface="Tahoma"/>
                <a:ea typeface="Tahoma"/>
                <a:cs typeface="Tahoma"/>
                <a:sym typeface="Tahoma"/>
              </a:rPr>
              <a:t>Helps pupils to successfully transition out of a phonics programme into the world of books.</a:t>
            </a:r>
            <a:endParaRPr>
              <a:latin typeface="Tahoma"/>
              <a:ea typeface="Tahoma"/>
              <a:cs typeface="Tahoma"/>
              <a:sym typeface="Tahoma"/>
            </a:endParaRPr>
          </a:p>
          <a:p>
            <a:pPr indent="-317500" lvl="0" marL="457200" rtl="0" algn="l">
              <a:spcBef>
                <a:spcPts val="0"/>
              </a:spcBef>
              <a:spcAft>
                <a:spcPts val="0"/>
              </a:spcAft>
              <a:buSzPts val="1400"/>
              <a:buFont typeface="Tahoma"/>
              <a:buChar char="●"/>
            </a:pPr>
            <a:r>
              <a:rPr lang="en-GB">
                <a:latin typeface="Tahoma"/>
                <a:ea typeface="Tahoma"/>
                <a:cs typeface="Tahoma"/>
                <a:sym typeface="Tahoma"/>
              </a:rPr>
              <a:t>Uses a whole book approach to teaching reading so that pupils learn to enjoy reading a wide variety of genres written by a variety of authors. </a:t>
            </a:r>
            <a:endParaRPr>
              <a:latin typeface="Tahoma"/>
              <a:ea typeface="Tahoma"/>
              <a:cs typeface="Tahoma"/>
              <a:sym typeface="Tahoma"/>
            </a:endParaRPr>
          </a:p>
          <a:p>
            <a:pPr indent="-317500" lvl="0" marL="457200" rtl="0" algn="l">
              <a:spcBef>
                <a:spcPts val="0"/>
              </a:spcBef>
              <a:spcAft>
                <a:spcPts val="0"/>
              </a:spcAft>
              <a:buSzPts val="1400"/>
              <a:buFont typeface="Tahoma"/>
              <a:buChar char="●"/>
            </a:pPr>
            <a:r>
              <a:rPr lang="en-GB">
                <a:latin typeface="Tahoma"/>
                <a:ea typeface="Tahoma"/>
                <a:cs typeface="Tahoma"/>
                <a:sym typeface="Tahoma"/>
              </a:rPr>
              <a:t>Provides pupils with opportunity to discuss and share ideas.</a:t>
            </a:r>
            <a:endParaRPr>
              <a:latin typeface="Tahoma"/>
              <a:ea typeface="Tahoma"/>
              <a:cs typeface="Tahoma"/>
              <a:sym typeface="Tahoma"/>
            </a:endParaRPr>
          </a:p>
          <a:p>
            <a:pPr indent="-317500" lvl="0" marL="457200" rtl="0" algn="l">
              <a:spcBef>
                <a:spcPts val="0"/>
              </a:spcBef>
              <a:spcAft>
                <a:spcPts val="0"/>
              </a:spcAft>
              <a:buSzPts val="1400"/>
              <a:buFont typeface="Tahoma"/>
              <a:buChar char="●"/>
            </a:pPr>
            <a:r>
              <a:rPr lang="en-GB">
                <a:latin typeface="Tahoma"/>
                <a:ea typeface="Tahoma"/>
                <a:cs typeface="Tahoma"/>
                <a:sym typeface="Tahoma"/>
              </a:rPr>
              <a:t>Develops pupils' vocabulary so that they become masters at selecting words for impact.</a:t>
            </a:r>
            <a:endParaRPr>
              <a:latin typeface="Tahoma"/>
              <a:ea typeface="Tahoma"/>
              <a:cs typeface="Tahoma"/>
              <a:sym typeface="Tahoma"/>
            </a:endParaRPr>
          </a:p>
          <a:p>
            <a:pPr indent="-317500" lvl="0" marL="457200" rtl="0" algn="l">
              <a:spcBef>
                <a:spcPts val="0"/>
              </a:spcBef>
              <a:spcAft>
                <a:spcPts val="0"/>
              </a:spcAft>
              <a:buSzPts val="1400"/>
              <a:buFont typeface="Tahoma"/>
              <a:buChar char="●"/>
            </a:pPr>
            <a:r>
              <a:rPr lang="en-GB">
                <a:latin typeface="Tahoma"/>
                <a:ea typeface="Tahoma"/>
                <a:cs typeface="Tahoma"/>
                <a:sym typeface="Tahoma"/>
              </a:rPr>
              <a:t>Helps pupils acquire the skills needed to show their understanding when answering questions in discussion and when writing answers.</a:t>
            </a:r>
            <a:endParaRPr sz="11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pic>
        <p:nvPicPr>
          <p:cNvPr id="239" name="Google Shape;239;g33a377ecb94_0_14"/>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40" name="Google Shape;240;g33a377ecb94_0_14"/>
          <p:cNvSpPr txBox="1"/>
          <p:nvPr/>
        </p:nvSpPr>
        <p:spPr>
          <a:xfrm>
            <a:off x="202775" y="778444"/>
            <a:ext cx="87222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100"/>
              <a:buFont typeface="Arial"/>
              <a:buNone/>
            </a:pPr>
            <a:r>
              <a:rPr b="1" lang="en-GB" sz="2300" u="sng">
                <a:latin typeface="Montserrat"/>
                <a:ea typeface="Montserrat"/>
                <a:cs typeface="Montserrat"/>
                <a:sym typeface="Montserrat"/>
              </a:rPr>
              <a:t>Master Readers:</a:t>
            </a:r>
            <a:endParaRPr sz="3000">
              <a:latin typeface="Montserrat"/>
              <a:ea typeface="Montserrat"/>
              <a:cs typeface="Montserrat"/>
              <a:sym typeface="Montserrat"/>
            </a:endParaRPr>
          </a:p>
        </p:txBody>
      </p:sp>
      <p:sp>
        <p:nvSpPr>
          <p:cNvPr id="241" name="Google Shape;241;g33a377ecb94_0_14"/>
          <p:cNvSpPr txBox="1"/>
          <p:nvPr/>
        </p:nvSpPr>
        <p:spPr>
          <a:xfrm>
            <a:off x="0" y="0"/>
            <a:ext cx="62814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pic>
        <p:nvPicPr>
          <p:cNvPr id="242" name="Google Shape;242;g33a377ecb94_0_14"/>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pic>
        <p:nvPicPr>
          <p:cNvPr id="243" name="Google Shape;243;g33a377ecb94_0_14"/>
          <p:cNvPicPr preferRelativeResize="0"/>
          <p:nvPr/>
        </p:nvPicPr>
        <p:blipFill>
          <a:blip r:embed="rId5">
            <a:alphaModFix/>
          </a:blip>
          <a:stretch>
            <a:fillRect/>
          </a:stretch>
        </p:blipFill>
        <p:spPr>
          <a:xfrm>
            <a:off x="202775" y="1375269"/>
            <a:ext cx="8642183" cy="2782744"/>
          </a:xfrm>
          <a:prstGeom prst="rect">
            <a:avLst/>
          </a:prstGeom>
          <a:noFill/>
          <a:ln>
            <a:noFill/>
          </a:ln>
        </p:spPr>
      </p:pic>
      <p:pic>
        <p:nvPicPr>
          <p:cNvPr id="244" name="Google Shape;244;g33a377ecb94_0_14"/>
          <p:cNvPicPr preferRelativeResize="0"/>
          <p:nvPr/>
        </p:nvPicPr>
        <p:blipFill>
          <a:blip r:embed="rId6">
            <a:alphaModFix/>
          </a:blip>
          <a:stretch>
            <a:fillRect/>
          </a:stretch>
        </p:blipFill>
        <p:spPr>
          <a:xfrm>
            <a:off x="6829525" y="709300"/>
            <a:ext cx="1390798" cy="6771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pic>
        <p:nvPicPr>
          <p:cNvPr id="250" name="Google Shape;250;g33a377ecb94_0_27"/>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51" name="Google Shape;251;g33a377ecb94_0_27"/>
          <p:cNvSpPr txBox="1"/>
          <p:nvPr/>
        </p:nvSpPr>
        <p:spPr>
          <a:xfrm>
            <a:off x="202775" y="778444"/>
            <a:ext cx="87222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100"/>
              <a:buFont typeface="Arial"/>
              <a:buNone/>
            </a:pPr>
            <a:r>
              <a:rPr b="1" lang="en-GB" sz="2300" u="sng">
                <a:latin typeface="Montserrat"/>
                <a:ea typeface="Montserrat"/>
                <a:cs typeface="Montserrat"/>
                <a:sym typeface="Montserrat"/>
              </a:rPr>
              <a:t>Importance of Vocabulary</a:t>
            </a:r>
            <a:endParaRPr sz="3000">
              <a:latin typeface="Montserrat"/>
              <a:ea typeface="Montserrat"/>
              <a:cs typeface="Montserrat"/>
              <a:sym typeface="Montserrat"/>
            </a:endParaRPr>
          </a:p>
        </p:txBody>
      </p:sp>
      <p:sp>
        <p:nvSpPr>
          <p:cNvPr id="252" name="Google Shape;252;g33a377ecb94_0_27"/>
          <p:cNvSpPr txBox="1"/>
          <p:nvPr/>
        </p:nvSpPr>
        <p:spPr>
          <a:xfrm>
            <a:off x="0" y="0"/>
            <a:ext cx="62814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pic>
        <p:nvPicPr>
          <p:cNvPr id="253" name="Google Shape;253;g33a377ecb94_0_27"/>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sp>
        <p:nvSpPr>
          <p:cNvPr id="254" name="Google Shape;254;g33a377ecb94_0_27"/>
          <p:cNvSpPr txBox="1"/>
          <p:nvPr/>
        </p:nvSpPr>
        <p:spPr>
          <a:xfrm>
            <a:off x="202775" y="1418600"/>
            <a:ext cx="8487600" cy="2401200"/>
          </a:xfrm>
          <a:prstGeom prst="rect">
            <a:avLst/>
          </a:prstGeom>
          <a:noFill/>
          <a:ln>
            <a:noFill/>
          </a:ln>
        </p:spPr>
        <p:txBody>
          <a:bodyPr anchorCtr="0" anchor="t" bIns="91425" lIns="91425" spcFirstLastPara="1" rIns="91425" wrap="square" tIns="91425">
            <a:spAutoFit/>
          </a:bodyPr>
          <a:lstStyle/>
          <a:p>
            <a:pPr indent="-342900" lvl="0" marL="457200" rtl="0" algn="l">
              <a:spcBef>
                <a:spcPts val="0"/>
              </a:spcBef>
              <a:spcAft>
                <a:spcPts val="0"/>
              </a:spcAft>
              <a:buSzPts val="1800"/>
              <a:buFont typeface="Tahoma"/>
              <a:buChar char="●"/>
            </a:pPr>
            <a:r>
              <a:rPr lang="en-GB" sz="1800">
                <a:latin typeface="Tahoma"/>
                <a:ea typeface="Tahoma"/>
                <a:cs typeface="Tahoma"/>
                <a:sym typeface="Tahoma"/>
              </a:rPr>
              <a:t>Developing fluency is complemented by expanding a pupil’s vocabulary. Familiarity with a variety of words helps pupils to read these words with greater ease. As a result, it improves not only fluency but also leads to more effective comprehension.</a:t>
            </a:r>
            <a:endParaRPr sz="1800">
              <a:latin typeface="Tahoma"/>
              <a:ea typeface="Tahoma"/>
              <a:cs typeface="Tahoma"/>
              <a:sym typeface="Tahoma"/>
            </a:endParaRPr>
          </a:p>
          <a:p>
            <a:pPr indent="-342900" lvl="0" marL="457200" rtl="0" algn="l">
              <a:spcBef>
                <a:spcPts val="0"/>
              </a:spcBef>
              <a:spcAft>
                <a:spcPts val="0"/>
              </a:spcAft>
              <a:buSzPts val="1800"/>
              <a:buFont typeface="Tahoma"/>
              <a:buChar char="●"/>
            </a:pPr>
            <a:r>
              <a:rPr lang="en-GB" sz="1800">
                <a:latin typeface="Tahoma"/>
                <a:ea typeface="Tahoma"/>
                <a:cs typeface="Tahoma"/>
                <a:sym typeface="Tahoma"/>
              </a:rPr>
              <a:t>The Reading Framework (July 2023) discusses ‘Words that children are unlikely to hear in everyday conversation but are likely to come across in stories.’ These are the words that we teach through our Master Reader sessions.  </a:t>
            </a:r>
            <a:endParaRPr sz="1800">
              <a:latin typeface="Tahoma"/>
              <a:ea typeface="Tahoma"/>
              <a:cs typeface="Tahoma"/>
              <a:sym typeface="Tahoma"/>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pic>
        <p:nvPicPr>
          <p:cNvPr id="260" name="Google Shape;260;g33a377ecb94_0_53"/>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61" name="Google Shape;261;g33a377ecb94_0_53"/>
          <p:cNvSpPr txBox="1"/>
          <p:nvPr/>
        </p:nvSpPr>
        <p:spPr>
          <a:xfrm>
            <a:off x="202775" y="778444"/>
            <a:ext cx="87222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100"/>
              <a:buFont typeface="Arial"/>
              <a:buNone/>
            </a:pPr>
            <a:r>
              <a:rPr b="1" lang="en-GB" sz="2300" u="sng">
                <a:latin typeface="Montserrat"/>
                <a:ea typeface="Montserrat"/>
                <a:cs typeface="Montserrat"/>
                <a:sym typeface="Montserrat"/>
              </a:rPr>
              <a:t>Importance of Vocabulary</a:t>
            </a:r>
            <a:endParaRPr sz="3000">
              <a:latin typeface="Montserrat"/>
              <a:ea typeface="Montserrat"/>
              <a:cs typeface="Montserrat"/>
              <a:sym typeface="Montserrat"/>
            </a:endParaRPr>
          </a:p>
        </p:txBody>
      </p:sp>
      <p:sp>
        <p:nvSpPr>
          <p:cNvPr id="262" name="Google Shape;262;g33a377ecb94_0_53"/>
          <p:cNvSpPr txBox="1"/>
          <p:nvPr/>
        </p:nvSpPr>
        <p:spPr>
          <a:xfrm>
            <a:off x="0" y="0"/>
            <a:ext cx="62814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pic>
        <p:nvPicPr>
          <p:cNvPr id="263" name="Google Shape;263;g33a377ecb94_0_53"/>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pic>
        <p:nvPicPr>
          <p:cNvPr id="264" name="Google Shape;264;g33a377ecb94_0_53"/>
          <p:cNvPicPr preferRelativeResize="0"/>
          <p:nvPr/>
        </p:nvPicPr>
        <p:blipFill>
          <a:blip r:embed="rId5">
            <a:alphaModFix/>
          </a:blip>
          <a:stretch>
            <a:fillRect/>
          </a:stretch>
        </p:blipFill>
        <p:spPr>
          <a:xfrm>
            <a:off x="6829525" y="709300"/>
            <a:ext cx="1390798" cy="677100"/>
          </a:xfrm>
          <a:prstGeom prst="rect">
            <a:avLst/>
          </a:prstGeom>
          <a:noFill/>
          <a:ln>
            <a:noFill/>
          </a:ln>
        </p:spPr>
      </p:pic>
      <p:pic>
        <p:nvPicPr>
          <p:cNvPr id="265" name="Google Shape;265;g33a377ecb94_0_53"/>
          <p:cNvPicPr preferRelativeResize="0"/>
          <p:nvPr/>
        </p:nvPicPr>
        <p:blipFill>
          <a:blip r:embed="rId6">
            <a:alphaModFix/>
          </a:blip>
          <a:stretch>
            <a:fillRect/>
          </a:stretch>
        </p:blipFill>
        <p:spPr>
          <a:xfrm>
            <a:off x="144275" y="1682763"/>
            <a:ext cx="8839201" cy="2425678"/>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id="271" name="Google Shape;271;g33a377ecb94_0_40"/>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72" name="Google Shape;272;g33a377ecb94_0_40"/>
          <p:cNvSpPr txBox="1"/>
          <p:nvPr/>
        </p:nvSpPr>
        <p:spPr>
          <a:xfrm>
            <a:off x="202775" y="778444"/>
            <a:ext cx="87222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100"/>
              <a:buFont typeface="Arial"/>
              <a:buNone/>
            </a:pPr>
            <a:r>
              <a:rPr b="1" lang="en-GB" sz="2300" u="sng">
                <a:latin typeface="Montserrat"/>
                <a:ea typeface="Montserrat"/>
                <a:cs typeface="Montserrat"/>
                <a:sym typeface="Montserrat"/>
              </a:rPr>
              <a:t>Importance of Vocabulary</a:t>
            </a:r>
            <a:endParaRPr sz="3000">
              <a:latin typeface="Montserrat"/>
              <a:ea typeface="Montserrat"/>
              <a:cs typeface="Montserrat"/>
              <a:sym typeface="Montserrat"/>
            </a:endParaRPr>
          </a:p>
        </p:txBody>
      </p:sp>
      <p:sp>
        <p:nvSpPr>
          <p:cNvPr id="273" name="Google Shape;273;g33a377ecb94_0_40"/>
          <p:cNvSpPr txBox="1"/>
          <p:nvPr/>
        </p:nvSpPr>
        <p:spPr>
          <a:xfrm>
            <a:off x="0" y="0"/>
            <a:ext cx="62814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200">
                <a:solidFill>
                  <a:srgbClr val="674EA7"/>
                </a:solidFill>
                <a:latin typeface="Century Gothic"/>
                <a:ea typeface="Century Gothic"/>
                <a:cs typeface="Century Gothic"/>
                <a:sym typeface="Century Gothic"/>
              </a:rPr>
              <a:t>Spelling and Reading</a:t>
            </a:r>
            <a:endParaRPr sz="500">
              <a:solidFill>
                <a:srgbClr val="674EA7"/>
              </a:solidFill>
              <a:latin typeface="Roboto"/>
              <a:ea typeface="Roboto"/>
              <a:cs typeface="Roboto"/>
              <a:sym typeface="Roboto"/>
            </a:endParaRPr>
          </a:p>
        </p:txBody>
      </p:sp>
      <p:pic>
        <p:nvPicPr>
          <p:cNvPr id="274" name="Google Shape;274;g33a377ecb94_0_40"/>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pic>
        <p:nvPicPr>
          <p:cNvPr id="275" name="Google Shape;275;g33a377ecb94_0_40"/>
          <p:cNvPicPr preferRelativeResize="0"/>
          <p:nvPr/>
        </p:nvPicPr>
        <p:blipFill>
          <a:blip r:embed="rId5">
            <a:alphaModFix/>
          </a:blip>
          <a:stretch>
            <a:fillRect/>
          </a:stretch>
        </p:blipFill>
        <p:spPr>
          <a:xfrm>
            <a:off x="6829525" y="709300"/>
            <a:ext cx="1390798" cy="677100"/>
          </a:xfrm>
          <a:prstGeom prst="rect">
            <a:avLst/>
          </a:prstGeom>
          <a:noFill/>
          <a:ln>
            <a:noFill/>
          </a:ln>
        </p:spPr>
      </p:pic>
      <p:grpSp>
        <p:nvGrpSpPr>
          <p:cNvPr id="276" name="Google Shape;276;g33a377ecb94_0_40"/>
          <p:cNvGrpSpPr/>
          <p:nvPr/>
        </p:nvGrpSpPr>
        <p:grpSpPr>
          <a:xfrm>
            <a:off x="1384539" y="1457944"/>
            <a:ext cx="5791030" cy="3491203"/>
            <a:chOff x="152400" y="152400"/>
            <a:chExt cx="8898325" cy="4711475"/>
          </a:xfrm>
        </p:grpSpPr>
        <p:pic>
          <p:nvPicPr>
            <p:cNvPr id="277" name="Google Shape;277;g33a377ecb94_0_40"/>
            <p:cNvPicPr preferRelativeResize="0"/>
            <p:nvPr/>
          </p:nvPicPr>
          <p:blipFill>
            <a:blip r:embed="rId6">
              <a:alphaModFix/>
            </a:blip>
            <a:stretch>
              <a:fillRect/>
            </a:stretch>
          </p:blipFill>
          <p:spPr>
            <a:xfrm>
              <a:off x="152400" y="152400"/>
              <a:ext cx="8839201" cy="4493978"/>
            </a:xfrm>
            <a:prstGeom prst="rect">
              <a:avLst/>
            </a:prstGeom>
            <a:noFill/>
            <a:ln>
              <a:noFill/>
            </a:ln>
          </p:spPr>
        </p:pic>
        <p:sp>
          <p:nvSpPr>
            <p:cNvPr id="278" name="Google Shape;278;g33a377ecb94_0_40"/>
            <p:cNvSpPr/>
            <p:nvPr/>
          </p:nvSpPr>
          <p:spPr>
            <a:xfrm>
              <a:off x="4584025" y="3988475"/>
              <a:ext cx="4466700" cy="875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pic>
        <p:nvPicPr>
          <p:cNvPr id="284" name="Google Shape;284;g356dd7816080aa9_0"/>
          <p:cNvPicPr preferRelativeResize="0"/>
          <p:nvPr/>
        </p:nvPicPr>
        <p:blipFill rotWithShape="1">
          <a:blip r:embed="rId3">
            <a:alphaModFix/>
          </a:blip>
          <a:srcRect b="0" l="0" r="0" t="0"/>
          <a:stretch/>
        </p:blipFill>
        <p:spPr>
          <a:xfrm>
            <a:off x="8259625" y="0"/>
            <a:ext cx="663281" cy="666113"/>
          </a:xfrm>
          <a:prstGeom prst="rect">
            <a:avLst/>
          </a:prstGeom>
          <a:noFill/>
          <a:ln>
            <a:noFill/>
          </a:ln>
        </p:spPr>
      </p:pic>
      <p:pic>
        <p:nvPicPr>
          <p:cNvPr id="285" name="Google Shape;285;g356dd7816080aa9_0"/>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sp>
        <p:nvSpPr>
          <p:cNvPr id="286" name="Google Shape;286;g356dd7816080aa9_0"/>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Spelling and Reading</a:t>
            </a:r>
            <a:endParaRPr sz="1000">
              <a:solidFill>
                <a:srgbClr val="674EA7"/>
              </a:solidFill>
            </a:endParaRPr>
          </a:p>
        </p:txBody>
      </p:sp>
      <p:sp>
        <p:nvSpPr>
          <p:cNvPr id="287" name="Google Shape;287;g356dd7816080aa9_0"/>
          <p:cNvSpPr txBox="1"/>
          <p:nvPr/>
        </p:nvSpPr>
        <p:spPr>
          <a:xfrm>
            <a:off x="202775" y="778444"/>
            <a:ext cx="8722200" cy="1970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2300" u="sng" cap="none" strike="noStrike">
                <a:solidFill>
                  <a:srgbClr val="000000"/>
                </a:solidFill>
                <a:latin typeface="Montserrat"/>
                <a:ea typeface="Montserrat"/>
                <a:cs typeface="Montserrat"/>
                <a:sym typeface="Montserrat"/>
              </a:rPr>
              <a:t>Ways to help at home</a:t>
            </a:r>
            <a:endParaRPr b="1" i="0" sz="2300" u="sng"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None/>
            </a:pPr>
            <a:r>
              <a:t/>
            </a:r>
            <a:endParaRPr b="0" i="0" sz="29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p:txBody>
      </p:sp>
      <p:pic>
        <p:nvPicPr>
          <p:cNvPr id="288" name="Google Shape;288;g356dd7816080aa9_0"/>
          <p:cNvPicPr preferRelativeResize="0"/>
          <p:nvPr/>
        </p:nvPicPr>
        <p:blipFill>
          <a:blip r:embed="rId5">
            <a:alphaModFix/>
          </a:blip>
          <a:stretch>
            <a:fillRect/>
          </a:stretch>
        </p:blipFill>
        <p:spPr>
          <a:xfrm>
            <a:off x="2176675" y="1325250"/>
            <a:ext cx="5117125" cy="3587099"/>
          </a:xfrm>
          <a:prstGeom prst="rect">
            <a:avLst/>
          </a:prstGeom>
          <a:noFill/>
          <a:ln>
            <a:noFill/>
          </a:ln>
        </p:spPr>
      </p:pic>
      <p:sp>
        <p:nvSpPr>
          <p:cNvPr id="289" name="Google Shape;289;g356dd7816080aa9_0"/>
          <p:cNvSpPr/>
          <p:nvPr/>
        </p:nvSpPr>
        <p:spPr>
          <a:xfrm>
            <a:off x="5261650" y="2489050"/>
            <a:ext cx="354600" cy="133800"/>
          </a:xfrm>
          <a:prstGeom prst="rect">
            <a:avLst/>
          </a:prstGeom>
          <a:solidFill>
            <a:srgbClr val="F1ECCA"/>
          </a:solidFill>
          <a:ln cap="flat" cmpd="sng" w="9525">
            <a:solidFill>
              <a:srgbClr val="F1ECCA"/>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a:ea typeface="Roboto"/>
              <a:cs typeface="Roboto"/>
              <a:sym typeface="Roboto"/>
            </a:endParaRPr>
          </a:p>
        </p:txBody>
      </p:sp>
      <p:sp>
        <p:nvSpPr>
          <p:cNvPr id="290" name="Google Shape;290;g356dd7816080aa9_0"/>
          <p:cNvSpPr/>
          <p:nvPr/>
        </p:nvSpPr>
        <p:spPr>
          <a:xfrm>
            <a:off x="2389400" y="2622850"/>
            <a:ext cx="3033600" cy="133800"/>
          </a:xfrm>
          <a:prstGeom prst="rect">
            <a:avLst/>
          </a:prstGeom>
          <a:solidFill>
            <a:srgbClr val="F1ECCA"/>
          </a:solidFill>
          <a:ln cap="flat" cmpd="sng" w="9525">
            <a:solidFill>
              <a:srgbClr val="F1ECCA"/>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a:ea typeface="Roboto"/>
              <a:cs typeface="Roboto"/>
              <a:sym typeface="Roboto"/>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pic>
        <p:nvPicPr>
          <p:cNvPr id="296" name="Google Shape;296;g33a715767c7_0_0"/>
          <p:cNvPicPr preferRelativeResize="0"/>
          <p:nvPr/>
        </p:nvPicPr>
        <p:blipFill rotWithShape="1">
          <a:blip r:embed="rId3">
            <a:alphaModFix/>
          </a:blip>
          <a:srcRect b="0" l="0" r="0" t="0"/>
          <a:stretch/>
        </p:blipFill>
        <p:spPr>
          <a:xfrm>
            <a:off x="8259625" y="0"/>
            <a:ext cx="663281" cy="666113"/>
          </a:xfrm>
          <a:prstGeom prst="rect">
            <a:avLst/>
          </a:prstGeom>
          <a:noFill/>
          <a:ln>
            <a:noFill/>
          </a:ln>
        </p:spPr>
      </p:pic>
      <p:pic>
        <p:nvPicPr>
          <p:cNvPr id="297" name="Google Shape;297;g33a715767c7_0_0"/>
          <p:cNvPicPr preferRelativeResize="0"/>
          <p:nvPr/>
        </p:nvPicPr>
        <p:blipFill rotWithShape="1">
          <a:blip r:embed="rId4">
            <a:alphaModFix/>
          </a:blip>
          <a:srcRect b="0" l="0" r="0" t="0"/>
          <a:stretch/>
        </p:blipFill>
        <p:spPr>
          <a:xfrm>
            <a:off x="7454167" y="4404788"/>
            <a:ext cx="1633056" cy="666113"/>
          </a:xfrm>
          <a:prstGeom prst="rect">
            <a:avLst/>
          </a:prstGeom>
          <a:noFill/>
          <a:ln>
            <a:noFill/>
          </a:ln>
        </p:spPr>
      </p:pic>
      <p:sp>
        <p:nvSpPr>
          <p:cNvPr id="298" name="Google Shape;298;g33a715767c7_0_0"/>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Spelling and Reading</a:t>
            </a:r>
            <a:endParaRPr sz="1000">
              <a:solidFill>
                <a:srgbClr val="674EA7"/>
              </a:solidFill>
            </a:endParaRPr>
          </a:p>
        </p:txBody>
      </p:sp>
      <p:sp>
        <p:nvSpPr>
          <p:cNvPr id="299" name="Google Shape;299;g33a715767c7_0_0"/>
          <p:cNvSpPr txBox="1"/>
          <p:nvPr/>
        </p:nvSpPr>
        <p:spPr>
          <a:xfrm>
            <a:off x="202775" y="778444"/>
            <a:ext cx="8722200" cy="1970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2300" u="sng" cap="none" strike="noStrike">
                <a:solidFill>
                  <a:srgbClr val="000000"/>
                </a:solidFill>
                <a:latin typeface="Montserrat"/>
                <a:ea typeface="Montserrat"/>
                <a:cs typeface="Montserrat"/>
                <a:sym typeface="Montserrat"/>
              </a:rPr>
              <a:t>Ways to help at home</a:t>
            </a:r>
            <a:endParaRPr b="1" i="0" sz="2300" u="sng"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None/>
            </a:pPr>
            <a:r>
              <a:t/>
            </a:r>
            <a:endParaRPr b="0" i="0" sz="2900" u="none"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p:txBody>
      </p:sp>
      <p:pic>
        <p:nvPicPr>
          <p:cNvPr id="300" name="Google Shape;300;g33a715767c7_0_0"/>
          <p:cNvPicPr preferRelativeResize="0"/>
          <p:nvPr/>
        </p:nvPicPr>
        <p:blipFill>
          <a:blip r:embed="rId5">
            <a:alphaModFix/>
          </a:blip>
          <a:stretch>
            <a:fillRect/>
          </a:stretch>
        </p:blipFill>
        <p:spPr>
          <a:xfrm>
            <a:off x="537775" y="1367294"/>
            <a:ext cx="2175663" cy="2090156"/>
          </a:xfrm>
          <a:prstGeom prst="rect">
            <a:avLst/>
          </a:prstGeom>
          <a:noFill/>
          <a:ln>
            <a:noFill/>
          </a:ln>
        </p:spPr>
      </p:pic>
      <p:pic>
        <p:nvPicPr>
          <p:cNvPr id="301" name="Google Shape;301;g33a715767c7_0_0"/>
          <p:cNvPicPr preferRelativeResize="0"/>
          <p:nvPr/>
        </p:nvPicPr>
        <p:blipFill>
          <a:blip r:embed="rId6">
            <a:alphaModFix/>
          </a:blip>
          <a:stretch>
            <a:fillRect/>
          </a:stretch>
        </p:blipFill>
        <p:spPr>
          <a:xfrm>
            <a:off x="3998388" y="928369"/>
            <a:ext cx="2619375" cy="1743075"/>
          </a:xfrm>
          <a:prstGeom prst="rect">
            <a:avLst/>
          </a:prstGeom>
          <a:noFill/>
          <a:ln>
            <a:noFill/>
          </a:ln>
        </p:spPr>
      </p:pic>
      <p:pic>
        <p:nvPicPr>
          <p:cNvPr id="302" name="Google Shape;302;g33a715767c7_0_0"/>
          <p:cNvPicPr preferRelativeResize="0"/>
          <p:nvPr/>
        </p:nvPicPr>
        <p:blipFill>
          <a:blip r:embed="rId7">
            <a:alphaModFix/>
          </a:blip>
          <a:stretch>
            <a:fillRect/>
          </a:stretch>
        </p:blipFill>
        <p:spPr>
          <a:xfrm>
            <a:off x="2849550" y="2980744"/>
            <a:ext cx="3135234" cy="209015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g33f5f882448_0_16"/>
          <p:cNvSpPr txBox="1"/>
          <p:nvPr>
            <p:ph type="title"/>
          </p:nvPr>
        </p:nvSpPr>
        <p:spPr>
          <a:xfrm>
            <a:off x="98250" y="12263"/>
            <a:ext cx="8826600" cy="4521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900">
                <a:solidFill>
                  <a:srgbClr val="674EA7"/>
                </a:solidFill>
              </a:rPr>
              <a:t>Feedback </a:t>
            </a:r>
            <a:endParaRPr b="1" sz="3900">
              <a:solidFill>
                <a:srgbClr val="674EA7"/>
              </a:solidFill>
            </a:endParaRPr>
          </a:p>
        </p:txBody>
      </p:sp>
      <p:pic>
        <p:nvPicPr>
          <p:cNvPr id="309" name="Google Shape;309;g33f5f882448_0_16"/>
          <p:cNvPicPr preferRelativeResize="0"/>
          <p:nvPr/>
        </p:nvPicPr>
        <p:blipFill>
          <a:blip r:embed="rId3">
            <a:alphaModFix/>
          </a:blip>
          <a:stretch>
            <a:fillRect/>
          </a:stretch>
        </p:blipFill>
        <p:spPr>
          <a:xfrm>
            <a:off x="2618463" y="2078269"/>
            <a:ext cx="2993231" cy="2778919"/>
          </a:xfrm>
          <a:prstGeom prst="rect">
            <a:avLst/>
          </a:prstGeom>
          <a:noFill/>
          <a:ln>
            <a:noFill/>
          </a:ln>
        </p:spPr>
      </p:pic>
      <p:pic>
        <p:nvPicPr>
          <p:cNvPr id="310" name="Google Shape;310;g33f5f882448_0_16"/>
          <p:cNvPicPr preferRelativeResize="0"/>
          <p:nvPr/>
        </p:nvPicPr>
        <p:blipFill rotWithShape="1">
          <a:blip r:embed="rId4">
            <a:alphaModFix/>
          </a:blip>
          <a:srcRect b="0" l="0" r="0" t="0"/>
          <a:stretch/>
        </p:blipFill>
        <p:spPr>
          <a:xfrm>
            <a:off x="8259625" y="0"/>
            <a:ext cx="497461" cy="499585"/>
          </a:xfrm>
          <a:prstGeom prst="rect">
            <a:avLst/>
          </a:prstGeom>
          <a:noFill/>
          <a:ln>
            <a:noFill/>
          </a:ln>
        </p:spPr>
      </p:pic>
      <p:sp>
        <p:nvSpPr>
          <p:cNvPr id="311" name="Google Shape;311;g33f5f882448_0_16"/>
          <p:cNvSpPr txBox="1"/>
          <p:nvPr/>
        </p:nvSpPr>
        <p:spPr>
          <a:xfrm>
            <a:off x="1174450" y="860634"/>
            <a:ext cx="7005000" cy="1385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900">
                <a:solidFill>
                  <a:srgbClr val="674EA7"/>
                </a:solidFill>
                <a:latin typeface="Roboto"/>
                <a:ea typeface="Roboto"/>
                <a:cs typeface="Roboto"/>
                <a:sym typeface="Roboto"/>
              </a:rPr>
              <a:t>Please take a moment to share your feedback with us</a:t>
            </a:r>
            <a:endParaRPr b="1" sz="3900">
              <a:solidFill>
                <a:srgbClr val="674EA7"/>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2007-06-03T09:27:01Z</dcterms:created>
  <dc:creator>Staff</dc:creator>
</cp:coreProperties>
</file>