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y="6858000" cx="9144000"/>
  <p:notesSz cx="9926625" cy="6797675"/>
  <p:embeddedFontLst>
    <p:embeddedFont>
      <p:font typeface="Roboto"/>
      <p:regular r:id="rId23"/>
      <p:bold r:id="rId24"/>
      <p:italic r:id="rId25"/>
      <p:boldItalic r:id="rId26"/>
    </p:embeddedFont>
    <p:embeddedFont>
      <p:font typeface="Tahoma"/>
      <p:regular r:id="rId27"/>
      <p:bold r:id="rId28"/>
    </p:embeddedFont>
    <p:embeddedFont>
      <p:font typeface="Century Gothic"/>
      <p:regular r:id="rId29"/>
      <p:bold r:id="rId30"/>
      <p:italic r:id="rId31"/>
      <p:boldItalic r:id="rId3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33" roundtripDataSignature="AMtx7mjSGxU48u89GgB23ZBxurpSP+GhE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Roboto-bold.fntdata"/><Relationship Id="rId23" Type="http://schemas.openxmlformats.org/officeDocument/2006/relationships/font" Target="fonts/Roboto-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Roboto-boldItalic.fntdata"/><Relationship Id="rId25" Type="http://schemas.openxmlformats.org/officeDocument/2006/relationships/font" Target="fonts/Roboto-italic.fntdata"/><Relationship Id="rId28" Type="http://schemas.openxmlformats.org/officeDocument/2006/relationships/font" Target="fonts/Tahoma-bold.fntdata"/><Relationship Id="rId27" Type="http://schemas.openxmlformats.org/officeDocument/2006/relationships/font" Target="fonts/Tahoma-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CenturyGothic-regular.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enturyGothic-italic.fntdata"/><Relationship Id="rId30" Type="http://schemas.openxmlformats.org/officeDocument/2006/relationships/font" Target="fonts/CenturyGothic-bold.fntdata"/><Relationship Id="rId11" Type="http://schemas.openxmlformats.org/officeDocument/2006/relationships/slide" Target="slides/slide6.xml"/><Relationship Id="rId33" Type="http://customschemas.google.com/relationships/presentationmetadata" Target="metadata"/><Relationship Id="rId10" Type="http://schemas.openxmlformats.org/officeDocument/2006/relationships/slide" Target="slides/slide5.xml"/><Relationship Id="rId32" Type="http://schemas.openxmlformats.org/officeDocument/2006/relationships/font" Target="fonts/CenturyGothic-boldItalic.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4302125" cy="339725"/>
          </a:xfrm>
          <a:prstGeom prst="rect">
            <a:avLst/>
          </a:prstGeom>
          <a:noFill/>
          <a:ln>
            <a:noFill/>
          </a:ln>
        </p:spPr>
        <p:txBody>
          <a:bodyPr anchorCtr="0" anchor="t" bIns="45900" lIns="91800" spcFirstLastPara="1" rIns="91800" wrap="square" tIns="459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621338" y="0"/>
            <a:ext cx="4303712" cy="339725"/>
          </a:xfrm>
          <a:prstGeom prst="rect">
            <a:avLst/>
          </a:prstGeom>
          <a:noFill/>
          <a:ln>
            <a:noFill/>
          </a:ln>
        </p:spPr>
        <p:txBody>
          <a:bodyPr anchorCtr="0" anchor="t" bIns="45900" lIns="91800" spcFirstLastPara="1" rIns="91800" wrap="square" tIns="459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993775" y="3228975"/>
            <a:ext cx="7939088" cy="3060700"/>
          </a:xfrm>
          <a:prstGeom prst="rect">
            <a:avLst/>
          </a:prstGeom>
          <a:noFill/>
          <a:ln>
            <a:noFill/>
          </a:ln>
        </p:spPr>
        <p:txBody>
          <a:bodyPr anchorCtr="0" anchor="t" bIns="45900" lIns="91800" spcFirstLastPara="1" rIns="91800" wrap="square" tIns="45900">
            <a:noAutofit/>
          </a:bodyPr>
          <a:lstStyle>
            <a:lvl1pPr indent="-228600" lvl="0" marL="4572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indent="-228600" lvl="1" marL="9144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2pPr>
            <a:lvl3pPr indent="-228600" lvl="2" marL="13716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3pPr>
            <a:lvl4pPr indent="-228600" lvl="3" marL="18288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4pPr>
            <a:lvl5pPr indent="-228600" lvl="4" marL="22860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456363"/>
            <a:ext cx="4302125" cy="339725"/>
          </a:xfrm>
          <a:prstGeom prst="rect">
            <a:avLst/>
          </a:prstGeom>
          <a:noFill/>
          <a:ln>
            <a:noFill/>
          </a:ln>
        </p:spPr>
        <p:txBody>
          <a:bodyPr anchorCtr="0" anchor="b" bIns="45900" lIns="91800" spcFirstLastPara="1" rIns="91800" wrap="square" tIns="459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621338" y="6456363"/>
            <a:ext cx="4303712" cy="339725"/>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p2:notes"/>
          <p:cNvSpPr txBox="1"/>
          <p:nvPr>
            <p:ph idx="12" type="sldNum"/>
          </p:nvPr>
        </p:nvSpPr>
        <p:spPr>
          <a:xfrm>
            <a:off x="5621338" y="6456363"/>
            <a:ext cx="4303712" cy="339725"/>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75" name="Google Shape;75;p2: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76" name="Google Shape;76;p2:notes"/>
          <p:cNvSpPr txBox="1"/>
          <p:nvPr>
            <p:ph idx="1" type="body"/>
          </p:nvPr>
        </p:nvSpPr>
        <p:spPr>
          <a:xfrm>
            <a:off x="993775" y="3228975"/>
            <a:ext cx="7939088" cy="30607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3: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83" name="Google Shape;83;p3: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84" name="Google Shape;84;p3: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33f2bf95d4e_0_1: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93" name="Google Shape;93;g33f2bf95d4e_0_1: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94" name="Google Shape;94;g33f2bf95d4e_0_1: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330a14f01b_1_0: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3330a14f01b_1_0: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104" name="Google Shape;104;g3330a14f01b_1_0: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33f6bb32f3f_0_29: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117" name="Google Shape;117;g33f6bb32f3f_0_29: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118" name="Google Shape;118;g33f6bb32f3f_0_29: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30178605405367ac_72: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32" name="Google Shape;132;g30178605405367ac_72: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3" name="Google Shape;133;g30178605405367ac_72: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6: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41" name="Google Shape;141;p6: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142" name="Google Shape;142;p6: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7: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49" name="Google Shape;149;p7: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150" name="Google Shape;150;p7: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8: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59" name="Google Shape;159;p8: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160" name="Google Shape;160;p8: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30178605405367ac_14: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69" name="Google Shape;169;g30178605405367ac_14: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170" name="Google Shape;170;g30178605405367ac_14: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g30178605405367ac_43: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80" name="Google Shape;180;g30178605405367ac_43: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181" name="Google Shape;181;g30178605405367ac_43: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g30178605405367ac_53: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90" name="Google Shape;190;g30178605405367ac_53: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191" name="Google Shape;191;g30178605405367ac_53: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g2cddd25e586_0_45: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00" name="Google Shape;200;g2cddd25e586_0_45: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01" name="Google Shape;201;g2cddd25e586_0_45: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g33f6bb32f3f_0_81: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11" name="Google Shape;211;g33f6bb32f3f_0_81: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12" name="Google Shape;212;g33f6bb32f3f_0_81: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30178605405367ac_88: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22" name="Google Shape;222;g30178605405367ac_88: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223" name="Google Shape;223;g30178605405367ac_88: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356dd7816080aa9_0: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33" name="Google Shape;233;g356dd7816080aa9_0: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234" name="Google Shape;234;g356dd7816080aa9_0: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g33f60125956_0_0: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241" name="Google Shape;241;g33f60125956_0_0: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242" name="Google Shape;242;g33f60125956_0_0: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3" name="Shape 13"/>
        <p:cNvGrpSpPr/>
        <p:nvPr/>
      </p:nvGrpSpPr>
      <p:grpSpPr>
        <a:xfrm>
          <a:off x="0" y="0"/>
          <a:ext cx="0" cy="0"/>
          <a:chOff x="0" y="0"/>
          <a:chExt cx="0" cy="0"/>
        </a:xfrm>
      </p:grpSpPr>
      <p:sp>
        <p:nvSpPr>
          <p:cNvPr id="14" name="Google Shape;14;g14e3167a0fd_0_109"/>
          <p:cNvSpPr/>
          <p:nvPr/>
        </p:nvSpPr>
        <p:spPr>
          <a:xfrm flipH="1" rot="10800000">
            <a:off x="0" y="875100"/>
            <a:ext cx="9144000" cy="59829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g14e3167a0fd_0_109"/>
          <p:cNvSpPr/>
          <p:nvPr/>
        </p:nvSpPr>
        <p:spPr>
          <a:xfrm>
            <a:off x="0" y="875133"/>
            <a:ext cx="9144000" cy="1449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g14e3167a0fd_0_109"/>
          <p:cNvSpPr txBox="1"/>
          <p:nvPr>
            <p:ph type="title"/>
          </p:nvPr>
        </p:nvSpPr>
        <p:spPr>
          <a:xfrm>
            <a:off x="98250" y="21800"/>
            <a:ext cx="8826600" cy="8037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1800"/>
              <a:buNone/>
              <a:defRPr sz="1800"/>
            </a:lvl1pPr>
            <a:lvl2pPr lvl="1" algn="l">
              <a:lnSpc>
                <a:spcPct val="100000"/>
              </a:lnSpc>
              <a:spcBef>
                <a:spcPts val="0"/>
              </a:spcBef>
              <a:spcAft>
                <a:spcPts val="0"/>
              </a:spcAft>
              <a:buSzPts val="1800"/>
              <a:buNone/>
              <a:defRPr sz="1800"/>
            </a:lvl2pPr>
            <a:lvl3pPr lvl="2" algn="l">
              <a:lnSpc>
                <a:spcPct val="100000"/>
              </a:lnSpc>
              <a:spcBef>
                <a:spcPts val="0"/>
              </a:spcBef>
              <a:spcAft>
                <a:spcPts val="0"/>
              </a:spcAft>
              <a:buSzPts val="1800"/>
              <a:buNone/>
              <a:defRPr sz="1800"/>
            </a:lvl3pPr>
            <a:lvl4pPr lvl="3" algn="l">
              <a:lnSpc>
                <a:spcPct val="100000"/>
              </a:lnSpc>
              <a:spcBef>
                <a:spcPts val="0"/>
              </a:spcBef>
              <a:spcAft>
                <a:spcPts val="0"/>
              </a:spcAft>
              <a:buSzPts val="1800"/>
              <a:buNone/>
              <a:defRPr sz="1800"/>
            </a:lvl4pPr>
            <a:lvl5pPr lvl="4" algn="l">
              <a:lnSpc>
                <a:spcPct val="100000"/>
              </a:lnSpc>
              <a:spcBef>
                <a:spcPts val="0"/>
              </a:spcBef>
              <a:spcAft>
                <a:spcPts val="0"/>
              </a:spcAft>
              <a:buSzPts val="1800"/>
              <a:buNone/>
              <a:defRPr sz="1800"/>
            </a:lvl5pPr>
            <a:lvl6pPr lvl="5" algn="l">
              <a:lnSpc>
                <a:spcPct val="100000"/>
              </a:lnSpc>
              <a:spcBef>
                <a:spcPts val="0"/>
              </a:spcBef>
              <a:spcAft>
                <a:spcPts val="0"/>
              </a:spcAft>
              <a:buSzPts val="1800"/>
              <a:buNone/>
              <a:defRPr sz="1800"/>
            </a:lvl6pPr>
            <a:lvl7pPr lvl="6" algn="l">
              <a:lnSpc>
                <a:spcPct val="100000"/>
              </a:lnSpc>
              <a:spcBef>
                <a:spcPts val="0"/>
              </a:spcBef>
              <a:spcAft>
                <a:spcPts val="0"/>
              </a:spcAft>
              <a:buSzPts val="1800"/>
              <a:buNone/>
              <a:defRPr sz="1800"/>
            </a:lvl7pPr>
            <a:lvl8pPr lvl="7" algn="l">
              <a:lnSpc>
                <a:spcPct val="100000"/>
              </a:lnSpc>
              <a:spcBef>
                <a:spcPts val="0"/>
              </a:spcBef>
              <a:spcAft>
                <a:spcPts val="0"/>
              </a:spcAft>
              <a:buSzPts val="1800"/>
              <a:buNone/>
              <a:defRPr sz="1800"/>
            </a:lvl8pPr>
            <a:lvl9pPr lvl="8" algn="l">
              <a:lnSpc>
                <a:spcPct val="100000"/>
              </a:lnSpc>
              <a:spcBef>
                <a:spcPts val="0"/>
              </a:spcBef>
              <a:spcAft>
                <a:spcPts val="0"/>
              </a:spcAft>
              <a:buSzPts val="1800"/>
              <a:buNone/>
              <a:defRPr sz="1800"/>
            </a:lvl9pPr>
          </a:lstStyle>
          <a:p/>
        </p:txBody>
      </p:sp>
      <p:sp>
        <p:nvSpPr>
          <p:cNvPr id="17" name="Google Shape;17;g14e3167a0fd_0_109"/>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g14e3167a0fd_0_141"/>
          <p:cNvSpPr txBox="1"/>
          <p:nvPr>
            <p:ph type="title"/>
          </p:nvPr>
        </p:nvSpPr>
        <p:spPr>
          <a:xfrm>
            <a:off x="982133" y="457201"/>
            <a:ext cx="7704600" cy="19812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20" name="Google Shape;20;g14e3167a0fd_0_141"/>
          <p:cNvSpPr txBox="1"/>
          <p:nvPr>
            <p:ph idx="1" type="body"/>
          </p:nvPr>
        </p:nvSpPr>
        <p:spPr>
          <a:xfrm>
            <a:off x="982133" y="2667000"/>
            <a:ext cx="7704600" cy="3332700"/>
          </a:xfrm>
          <a:prstGeom prst="rect">
            <a:avLst/>
          </a:prstGeom>
          <a:noFill/>
          <a:ln>
            <a:noFill/>
          </a:ln>
        </p:spPr>
        <p:txBody>
          <a:bodyPr anchorCtr="0" anchor="ctr" bIns="45700" lIns="91425" spcFirstLastPara="1" rIns="91425" wrap="square" tIns="45700">
            <a:normAutofit/>
          </a:bodyPr>
          <a:lstStyle>
            <a:lvl1pPr indent="-394335" lvl="0" marL="457200" algn="l">
              <a:lnSpc>
                <a:spcPct val="115000"/>
              </a:lnSpc>
              <a:spcBef>
                <a:spcPts val="360"/>
              </a:spcBef>
              <a:spcAft>
                <a:spcPts val="0"/>
              </a:spcAft>
              <a:buSzPts val="2610"/>
              <a:buChar char="●"/>
              <a:defRPr/>
            </a:lvl1pPr>
            <a:lvl2pPr indent="-394335" lvl="1" marL="914400" algn="l">
              <a:lnSpc>
                <a:spcPct val="115000"/>
              </a:lnSpc>
              <a:spcBef>
                <a:spcPts val="600"/>
              </a:spcBef>
              <a:spcAft>
                <a:spcPts val="0"/>
              </a:spcAft>
              <a:buSzPts val="2610"/>
              <a:buChar char="○"/>
              <a:defRPr/>
            </a:lvl2pPr>
            <a:lvl3pPr indent="-394335" lvl="2" marL="1371600" algn="l">
              <a:lnSpc>
                <a:spcPct val="115000"/>
              </a:lnSpc>
              <a:spcBef>
                <a:spcPts val="600"/>
              </a:spcBef>
              <a:spcAft>
                <a:spcPts val="0"/>
              </a:spcAft>
              <a:buSzPts val="2610"/>
              <a:buChar char="■"/>
              <a:defRPr/>
            </a:lvl3pPr>
            <a:lvl4pPr indent="-394335" lvl="3" marL="1828800" algn="l">
              <a:lnSpc>
                <a:spcPct val="115000"/>
              </a:lnSpc>
              <a:spcBef>
                <a:spcPts val="600"/>
              </a:spcBef>
              <a:spcAft>
                <a:spcPts val="0"/>
              </a:spcAft>
              <a:buSzPts val="2610"/>
              <a:buChar char="●"/>
              <a:defRPr/>
            </a:lvl4pPr>
            <a:lvl5pPr indent="-394335" lvl="4" marL="2286000" algn="l">
              <a:lnSpc>
                <a:spcPct val="115000"/>
              </a:lnSpc>
              <a:spcBef>
                <a:spcPts val="600"/>
              </a:spcBef>
              <a:spcAft>
                <a:spcPts val="0"/>
              </a:spcAft>
              <a:buSzPts val="2610"/>
              <a:buChar char="○"/>
              <a:defRPr/>
            </a:lvl5pPr>
            <a:lvl6pPr indent="-394335" lvl="5" marL="2743200" algn="l">
              <a:lnSpc>
                <a:spcPct val="115000"/>
              </a:lnSpc>
              <a:spcBef>
                <a:spcPts val="600"/>
              </a:spcBef>
              <a:spcAft>
                <a:spcPts val="0"/>
              </a:spcAft>
              <a:buSzPts val="2610"/>
              <a:buChar char="■"/>
              <a:defRPr/>
            </a:lvl6pPr>
            <a:lvl7pPr indent="-394335" lvl="6" marL="3200400" algn="l">
              <a:lnSpc>
                <a:spcPct val="115000"/>
              </a:lnSpc>
              <a:spcBef>
                <a:spcPts val="600"/>
              </a:spcBef>
              <a:spcAft>
                <a:spcPts val="0"/>
              </a:spcAft>
              <a:buSzPts val="2610"/>
              <a:buChar char="●"/>
              <a:defRPr/>
            </a:lvl7pPr>
            <a:lvl8pPr indent="-394334" lvl="7" marL="3657600" algn="l">
              <a:lnSpc>
                <a:spcPct val="115000"/>
              </a:lnSpc>
              <a:spcBef>
                <a:spcPts val="600"/>
              </a:spcBef>
              <a:spcAft>
                <a:spcPts val="0"/>
              </a:spcAft>
              <a:buSzPts val="2610"/>
              <a:buChar char="○"/>
              <a:defRPr/>
            </a:lvl8pPr>
            <a:lvl9pPr indent="-394334" lvl="8" marL="4114800" algn="l">
              <a:lnSpc>
                <a:spcPct val="115000"/>
              </a:lnSpc>
              <a:spcBef>
                <a:spcPts val="600"/>
              </a:spcBef>
              <a:spcAft>
                <a:spcPts val="600"/>
              </a:spcAft>
              <a:buSzPts val="2610"/>
              <a:buChar char="■"/>
              <a:defRPr/>
            </a:lvl9pPr>
          </a:lstStyle>
          <a:p/>
        </p:txBody>
      </p:sp>
      <p:sp>
        <p:nvSpPr>
          <p:cNvPr id="21" name="Google Shape;21;g14e3167a0fd_0_141"/>
          <p:cNvSpPr txBox="1"/>
          <p:nvPr>
            <p:ph idx="10" type="dt"/>
          </p:nvPr>
        </p:nvSpPr>
        <p:spPr>
          <a:xfrm>
            <a:off x="7344329" y="6108173"/>
            <a:ext cx="857400" cy="3651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2" name="Google Shape;22;g14e3167a0fd_0_141"/>
          <p:cNvSpPr txBox="1"/>
          <p:nvPr>
            <p:ph idx="11" type="ftr"/>
          </p:nvPr>
        </p:nvSpPr>
        <p:spPr>
          <a:xfrm>
            <a:off x="1972647" y="6108173"/>
            <a:ext cx="53145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3" name="Google Shape;23;g14e3167a0fd_0_141"/>
          <p:cNvSpPr txBox="1"/>
          <p:nvPr>
            <p:ph idx="12" type="sldNum"/>
          </p:nvPr>
        </p:nvSpPr>
        <p:spPr>
          <a:xfrm>
            <a:off x="8258967" y="6108173"/>
            <a:ext cx="427800" cy="365100"/>
          </a:xfrm>
          <a:prstGeom prst="rect">
            <a:avLst/>
          </a:prstGeom>
          <a:noFill/>
          <a:ln>
            <a:noFill/>
          </a:ln>
        </p:spPr>
        <p:txBody>
          <a:bodyPr anchorCtr="0" anchor="ctr" bIns="45700" lIns="91425" spcFirstLastPara="1" rIns="91425" wrap="square" tIns="45700">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4" name="Shape 24"/>
        <p:cNvGrpSpPr/>
        <p:nvPr/>
      </p:nvGrpSpPr>
      <p:grpSpPr>
        <a:xfrm>
          <a:off x="0" y="0"/>
          <a:ext cx="0" cy="0"/>
          <a:chOff x="0" y="0"/>
          <a:chExt cx="0" cy="0"/>
        </a:xfrm>
      </p:grpSpPr>
      <p:sp>
        <p:nvSpPr>
          <p:cNvPr id="25" name="Google Shape;25;g14e3167a0fd_0_87"/>
          <p:cNvSpPr/>
          <p:nvPr/>
        </p:nvSpPr>
        <p:spPr>
          <a:xfrm flipH="1">
            <a:off x="8246400" y="5661233"/>
            <a:ext cx="897600" cy="1196700"/>
          </a:xfrm>
          <a:prstGeom prst="rtTriangle">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 name="Google Shape;26;g14e3167a0fd_0_87"/>
          <p:cNvSpPr/>
          <p:nvPr/>
        </p:nvSpPr>
        <p:spPr>
          <a:xfrm flipH="1">
            <a:off x="8246400" y="5661167"/>
            <a:ext cx="897600" cy="1196700"/>
          </a:xfrm>
          <a:prstGeom prst="round1Rect">
            <a:avLst>
              <a:gd fmla="val 16667" name="adj"/>
            </a:avLst>
          </a:prstGeom>
          <a:solidFill>
            <a:schemeClr val="lt1">
              <a:alpha val="6549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 name="Google Shape;27;g14e3167a0fd_0_87"/>
          <p:cNvSpPr txBox="1"/>
          <p:nvPr>
            <p:ph type="ctrTitle"/>
          </p:nvPr>
        </p:nvSpPr>
        <p:spPr>
          <a:xfrm>
            <a:off x="390525" y="2425700"/>
            <a:ext cx="8222100" cy="1244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28" name="Google Shape;28;g14e3167a0fd_0_87"/>
          <p:cNvSpPr txBox="1"/>
          <p:nvPr>
            <p:ph idx="1" type="subTitle"/>
          </p:nvPr>
        </p:nvSpPr>
        <p:spPr>
          <a:xfrm>
            <a:off x="390525" y="3718840"/>
            <a:ext cx="8222100" cy="5772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lt1"/>
              </a:buClr>
              <a:buSzPts val="1800"/>
              <a:buNone/>
              <a:defRPr>
                <a:solidFill>
                  <a:schemeClr val="lt1"/>
                </a:solidFill>
              </a:defRPr>
            </a:lvl1pPr>
            <a:lvl2pPr lvl="1" algn="l">
              <a:lnSpc>
                <a:spcPct val="100000"/>
              </a:lnSpc>
              <a:spcBef>
                <a:spcPts val="0"/>
              </a:spcBef>
              <a:spcAft>
                <a:spcPts val="0"/>
              </a:spcAft>
              <a:buClr>
                <a:schemeClr val="lt1"/>
              </a:buClr>
              <a:buSzPts val="1800"/>
              <a:buNone/>
              <a:defRPr sz="1800">
                <a:solidFill>
                  <a:schemeClr val="lt1"/>
                </a:solidFill>
              </a:defRPr>
            </a:lvl2pPr>
            <a:lvl3pPr lvl="2" algn="l">
              <a:lnSpc>
                <a:spcPct val="100000"/>
              </a:lnSpc>
              <a:spcBef>
                <a:spcPts val="0"/>
              </a:spcBef>
              <a:spcAft>
                <a:spcPts val="0"/>
              </a:spcAft>
              <a:buClr>
                <a:schemeClr val="lt1"/>
              </a:buClr>
              <a:buSzPts val="1800"/>
              <a:buNone/>
              <a:defRPr sz="1800">
                <a:solidFill>
                  <a:schemeClr val="lt1"/>
                </a:solidFill>
              </a:defRPr>
            </a:lvl3pPr>
            <a:lvl4pPr lvl="3" algn="l">
              <a:lnSpc>
                <a:spcPct val="100000"/>
              </a:lnSpc>
              <a:spcBef>
                <a:spcPts val="0"/>
              </a:spcBef>
              <a:spcAft>
                <a:spcPts val="0"/>
              </a:spcAft>
              <a:buClr>
                <a:schemeClr val="lt1"/>
              </a:buClr>
              <a:buSzPts val="1800"/>
              <a:buNone/>
              <a:defRPr sz="1800">
                <a:solidFill>
                  <a:schemeClr val="lt1"/>
                </a:solidFill>
              </a:defRPr>
            </a:lvl4pPr>
            <a:lvl5pPr lvl="4" algn="l">
              <a:lnSpc>
                <a:spcPct val="100000"/>
              </a:lnSpc>
              <a:spcBef>
                <a:spcPts val="0"/>
              </a:spcBef>
              <a:spcAft>
                <a:spcPts val="0"/>
              </a:spcAft>
              <a:buClr>
                <a:schemeClr val="lt1"/>
              </a:buClr>
              <a:buSzPts val="1800"/>
              <a:buNone/>
              <a:defRPr sz="1800">
                <a:solidFill>
                  <a:schemeClr val="lt1"/>
                </a:solidFill>
              </a:defRPr>
            </a:lvl5pPr>
            <a:lvl6pPr lvl="5" algn="l">
              <a:lnSpc>
                <a:spcPct val="100000"/>
              </a:lnSpc>
              <a:spcBef>
                <a:spcPts val="0"/>
              </a:spcBef>
              <a:spcAft>
                <a:spcPts val="0"/>
              </a:spcAft>
              <a:buClr>
                <a:schemeClr val="lt1"/>
              </a:buClr>
              <a:buSzPts val="1800"/>
              <a:buNone/>
              <a:defRPr sz="1800">
                <a:solidFill>
                  <a:schemeClr val="lt1"/>
                </a:solidFill>
              </a:defRPr>
            </a:lvl6pPr>
            <a:lvl7pPr lvl="6" algn="l">
              <a:lnSpc>
                <a:spcPct val="100000"/>
              </a:lnSpc>
              <a:spcBef>
                <a:spcPts val="0"/>
              </a:spcBef>
              <a:spcAft>
                <a:spcPts val="0"/>
              </a:spcAft>
              <a:buClr>
                <a:schemeClr val="lt1"/>
              </a:buClr>
              <a:buSzPts val="1800"/>
              <a:buNone/>
              <a:defRPr sz="1800">
                <a:solidFill>
                  <a:schemeClr val="lt1"/>
                </a:solidFill>
              </a:defRPr>
            </a:lvl7pPr>
            <a:lvl8pPr lvl="7" algn="l">
              <a:lnSpc>
                <a:spcPct val="100000"/>
              </a:lnSpc>
              <a:spcBef>
                <a:spcPts val="0"/>
              </a:spcBef>
              <a:spcAft>
                <a:spcPts val="0"/>
              </a:spcAft>
              <a:buClr>
                <a:schemeClr val="lt1"/>
              </a:buClr>
              <a:buSzPts val="1800"/>
              <a:buNone/>
              <a:defRPr sz="1800">
                <a:solidFill>
                  <a:schemeClr val="lt1"/>
                </a:solidFill>
              </a:defRPr>
            </a:lvl8pPr>
            <a:lvl9pPr lvl="8" algn="l">
              <a:lnSpc>
                <a:spcPct val="100000"/>
              </a:lnSpc>
              <a:spcBef>
                <a:spcPts val="0"/>
              </a:spcBef>
              <a:spcAft>
                <a:spcPts val="0"/>
              </a:spcAft>
              <a:buClr>
                <a:schemeClr val="lt1"/>
              </a:buClr>
              <a:buSzPts val="1800"/>
              <a:buNone/>
              <a:defRPr sz="1800">
                <a:solidFill>
                  <a:schemeClr val="lt1"/>
                </a:solidFill>
              </a:defRPr>
            </a:lvl9pPr>
          </a:lstStyle>
          <a:p/>
        </p:txBody>
      </p:sp>
      <p:sp>
        <p:nvSpPr>
          <p:cNvPr id="29" name="Google Shape;29;g14e3167a0fd_0_87"/>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0" name="Shape 30"/>
        <p:cNvGrpSpPr/>
        <p:nvPr/>
      </p:nvGrpSpPr>
      <p:grpSpPr>
        <a:xfrm>
          <a:off x="0" y="0"/>
          <a:ext cx="0" cy="0"/>
          <a:chOff x="0" y="0"/>
          <a:chExt cx="0" cy="0"/>
        </a:xfrm>
      </p:grpSpPr>
      <p:sp>
        <p:nvSpPr>
          <p:cNvPr id="31" name="Google Shape;31;g14e3167a0fd_0_93"/>
          <p:cNvSpPr txBox="1"/>
          <p:nvPr>
            <p:ph type="title"/>
          </p:nvPr>
        </p:nvSpPr>
        <p:spPr>
          <a:xfrm>
            <a:off x="460950" y="2753800"/>
            <a:ext cx="8222100" cy="13503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200"/>
              <a:buNone/>
              <a:defRPr sz="4200"/>
            </a:lvl1pPr>
            <a:lvl2pPr lvl="1" algn="l">
              <a:lnSpc>
                <a:spcPct val="100000"/>
              </a:lnSpc>
              <a:spcBef>
                <a:spcPts val="0"/>
              </a:spcBef>
              <a:spcAft>
                <a:spcPts val="0"/>
              </a:spcAft>
              <a:buSzPts val="4200"/>
              <a:buNone/>
              <a:defRPr sz="4200"/>
            </a:lvl2pPr>
            <a:lvl3pPr lvl="2" algn="l">
              <a:lnSpc>
                <a:spcPct val="100000"/>
              </a:lnSpc>
              <a:spcBef>
                <a:spcPts val="0"/>
              </a:spcBef>
              <a:spcAft>
                <a:spcPts val="0"/>
              </a:spcAft>
              <a:buSzPts val="4200"/>
              <a:buNone/>
              <a:defRPr sz="4200"/>
            </a:lvl3pPr>
            <a:lvl4pPr lvl="3" algn="l">
              <a:lnSpc>
                <a:spcPct val="100000"/>
              </a:lnSpc>
              <a:spcBef>
                <a:spcPts val="0"/>
              </a:spcBef>
              <a:spcAft>
                <a:spcPts val="0"/>
              </a:spcAft>
              <a:buSzPts val="4200"/>
              <a:buNone/>
              <a:defRPr sz="4200"/>
            </a:lvl4pPr>
            <a:lvl5pPr lvl="4" algn="l">
              <a:lnSpc>
                <a:spcPct val="100000"/>
              </a:lnSpc>
              <a:spcBef>
                <a:spcPts val="0"/>
              </a:spcBef>
              <a:spcAft>
                <a:spcPts val="0"/>
              </a:spcAft>
              <a:buSzPts val="4200"/>
              <a:buNone/>
              <a:defRPr sz="4200"/>
            </a:lvl5pPr>
            <a:lvl6pPr lvl="5" algn="l">
              <a:lnSpc>
                <a:spcPct val="100000"/>
              </a:lnSpc>
              <a:spcBef>
                <a:spcPts val="0"/>
              </a:spcBef>
              <a:spcAft>
                <a:spcPts val="0"/>
              </a:spcAft>
              <a:buSzPts val="4200"/>
              <a:buNone/>
              <a:defRPr sz="4200"/>
            </a:lvl6pPr>
            <a:lvl7pPr lvl="6" algn="l">
              <a:lnSpc>
                <a:spcPct val="100000"/>
              </a:lnSpc>
              <a:spcBef>
                <a:spcPts val="0"/>
              </a:spcBef>
              <a:spcAft>
                <a:spcPts val="0"/>
              </a:spcAft>
              <a:buSzPts val="4200"/>
              <a:buNone/>
              <a:defRPr sz="4200"/>
            </a:lvl7pPr>
            <a:lvl8pPr lvl="7" algn="l">
              <a:lnSpc>
                <a:spcPct val="100000"/>
              </a:lnSpc>
              <a:spcBef>
                <a:spcPts val="0"/>
              </a:spcBef>
              <a:spcAft>
                <a:spcPts val="0"/>
              </a:spcAft>
              <a:buSzPts val="4200"/>
              <a:buNone/>
              <a:defRPr sz="4200"/>
            </a:lvl8pPr>
            <a:lvl9pPr lvl="8" algn="l">
              <a:lnSpc>
                <a:spcPct val="100000"/>
              </a:lnSpc>
              <a:spcBef>
                <a:spcPts val="0"/>
              </a:spcBef>
              <a:spcAft>
                <a:spcPts val="0"/>
              </a:spcAft>
              <a:buSzPts val="4200"/>
              <a:buNone/>
              <a:defRPr sz="4200"/>
            </a:lvl9pPr>
          </a:lstStyle>
          <a:p/>
        </p:txBody>
      </p:sp>
      <p:sp>
        <p:nvSpPr>
          <p:cNvPr id="32" name="Google Shape;32;g14e3167a0fd_0_93"/>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33" name="Shape 33"/>
        <p:cNvGrpSpPr/>
        <p:nvPr/>
      </p:nvGrpSpPr>
      <p:grpSpPr>
        <a:xfrm>
          <a:off x="0" y="0"/>
          <a:ext cx="0" cy="0"/>
          <a:chOff x="0" y="0"/>
          <a:chExt cx="0" cy="0"/>
        </a:xfrm>
      </p:grpSpPr>
      <p:sp>
        <p:nvSpPr>
          <p:cNvPr id="34" name="Google Shape;34;g14e3167a0fd_0_96"/>
          <p:cNvSpPr/>
          <p:nvPr/>
        </p:nvSpPr>
        <p:spPr>
          <a:xfrm flipH="1" rot="10800000">
            <a:off x="0" y="2247900"/>
            <a:ext cx="9144000" cy="4610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g14e3167a0fd_0_96"/>
          <p:cNvSpPr/>
          <p:nvPr/>
        </p:nvSpPr>
        <p:spPr>
          <a:xfrm>
            <a:off x="0" y="2248000"/>
            <a:ext cx="9144000" cy="1449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 name="Google Shape;36;g14e3167a0fd_0_96"/>
          <p:cNvSpPr txBox="1"/>
          <p:nvPr>
            <p:ph type="title"/>
          </p:nvPr>
        </p:nvSpPr>
        <p:spPr>
          <a:xfrm>
            <a:off x="471900" y="984967"/>
            <a:ext cx="8222100" cy="10236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37" name="Google Shape;37;g14e3167a0fd_0_96"/>
          <p:cNvSpPr txBox="1"/>
          <p:nvPr>
            <p:ph idx="1" type="body"/>
          </p:nvPr>
        </p:nvSpPr>
        <p:spPr>
          <a:xfrm>
            <a:off x="471900" y="2558767"/>
            <a:ext cx="8222100" cy="36135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38" name="Google Shape;38;g14e3167a0fd_0_96"/>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9" name="Shape 39"/>
        <p:cNvGrpSpPr/>
        <p:nvPr/>
      </p:nvGrpSpPr>
      <p:grpSpPr>
        <a:xfrm>
          <a:off x="0" y="0"/>
          <a:ext cx="0" cy="0"/>
          <a:chOff x="0" y="0"/>
          <a:chExt cx="0" cy="0"/>
        </a:xfrm>
      </p:grpSpPr>
      <p:sp>
        <p:nvSpPr>
          <p:cNvPr id="40" name="Google Shape;40;g14e3167a0fd_0_102"/>
          <p:cNvSpPr/>
          <p:nvPr/>
        </p:nvSpPr>
        <p:spPr>
          <a:xfrm flipH="1" rot="10800000">
            <a:off x="0" y="2247900"/>
            <a:ext cx="9144000" cy="4610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 name="Google Shape;41;g14e3167a0fd_0_102"/>
          <p:cNvSpPr/>
          <p:nvPr/>
        </p:nvSpPr>
        <p:spPr>
          <a:xfrm>
            <a:off x="0" y="2248000"/>
            <a:ext cx="9144000" cy="1449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 name="Google Shape;42;g14e3167a0fd_0_102"/>
          <p:cNvSpPr txBox="1"/>
          <p:nvPr>
            <p:ph type="title"/>
          </p:nvPr>
        </p:nvSpPr>
        <p:spPr>
          <a:xfrm>
            <a:off x="471900" y="984967"/>
            <a:ext cx="8222100" cy="10236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43" name="Google Shape;43;g14e3167a0fd_0_102"/>
          <p:cNvSpPr txBox="1"/>
          <p:nvPr>
            <p:ph idx="1" type="body"/>
          </p:nvPr>
        </p:nvSpPr>
        <p:spPr>
          <a:xfrm>
            <a:off x="471900" y="2558767"/>
            <a:ext cx="3999900" cy="36135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4" name="Google Shape;44;g14e3167a0fd_0_102"/>
          <p:cNvSpPr txBox="1"/>
          <p:nvPr>
            <p:ph idx="2" type="body"/>
          </p:nvPr>
        </p:nvSpPr>
        <p:spPr>
          <a:xfrm>
            <a:off x="4694250" y="2558767"/>
            <a:ext cx="3999900" cy="36135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5" name="Google Shape;45;g14e3167a0fd_0_102"/>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6" name="Shape 46"/>
        <p:cNvGrpSpPr/>
        <p:nvPr/>
      </p:nvGrpSpPr>
      <p:grpSpPr>
        <a:xfrm>
          <a:off x="0" y="0"/>
          <a:ext cx="0" cy="0"/>
          <a:chOff x="0" y="0"/>
          <a:chExt cx="0" cy="0"/>
        </a:xfrm>
      </p:grpSpPr>
      <p:sp>
        <p:nvSpPr>
          <p:cNvPr id="47" name="Google Shape;47;g14e3167a0fd_0_114"/>
          <p:cNvSpPr txBox="1"/>
          <p:nvPr/>
        </p:nvSpPr>
        <p:spPr>
          <a:xfrm flipH="1" rot="10800000">
            <a:off x="3276600" y="33"/>
            <a:ext cx="58674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 name="Google Shape;48;g14e3167a0fd_0_114"/>
          <p:cNvSpPr/>
          <p:nvPr/>
        </p:nvSpPr>
        <p:spPr>
          <a:xfrm rot="-5400000">
            <a:off x="-98100" y="3374700"/>
            <a:ext cx="6858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 name="Google Shape;49;g14e3167a0fd_0_114"/>
          <p:cNvSpPr txBox="1"/>
          <p:nvPr>
            <p:ph type="title"/>
          </p:nvPr>
        </p:nvSpPr>
        <p:spPr>
          <a:xfrm>
            <a:off x="226078" y="477067"/>
            <a:ext cx="2808000" cy="1271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50" name="Google Shape;50;g14e3167a0fd_0_114"/>
          <p:cNvSpPr txBox="1"/>
          <p:nvPr>
            <p:ph idx="1" type="body"/>
          </p:nvPr>
        </p:nvSpPr>
        <p:spPr>
          <a:xfrm>
            <a:off x="226075" y="1954400"/>
            <a:ext cx="2808000" cy="42180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Clr>
                <a:schemeClr val="lt1"/>
              </a:buClr>
              <a:buSzPts val="1200"/>
              <a:buChar char="●"/>
              <a:defRPr sz="1200">
                <a:solidFill>
                  <a:schemeClr val="lt1"/>
                </a:solidFill>
              </a:defRPr>
            </a:lvl1pPr>
            <a:lvl2pPr indent="-304800" lvl="1" marL="914400" algn="l">
              <a:lnSpc>
                <a:spcPct val="115000"/>
              </a:lnSpc>
              <a:spcBef>
                <a:spcPts val="0"/>
              </a:spcBef>
              <a:spcAft>
                <a:spcPts val="0"/>
              </a:spcAft>
              <a:buClr>
                <a:schemeClr val="lt1"/>
              </a:buClr>
              <a:buSzPts val="1200"/>
              <a:buChar char="○"/>
              <a:defRPr sz="1200">
                <a:solidFill>
                  <a:schemeClr val="lt1"/>
                </a:solidFill>
              </a:defRPr>
            </a:lvl2pPr>
            <a:lvl3pPr indent="-304800" lvl="2" marL="1371600" algn="l">
              <a:lnSpc>
                <a:spcPct val="115000"/>
              </a:lnSpc>
              <a:spcBef>
                <a:spcPts val="0"/>
              </a:spcBef>
              <a:spcAft>
                <a:spcPts val="0"/>
              </a:spcAft>
              <a:buClr>
                <a:schemeClr val="lt1"/>
              </a:buClr>
              <a:buSzPts val="1200"/>
              <a:buChar char="■"/>
              <a:defRPr sz="1200">
                <a:solidFill>
                  <a:schemeClr val="lt1"/>
                </a:solidFill>
              </a:defRPr>
            </a:lvl3pPr>
            <a:lvl4pPr indent="-304800" lvl="3" marL="1828800" algn="l">
              <a:lnSpc>
                <a:spcPct val="115000"/>
              </a:lnSpc>
              <a:spcBef>
                <a:spcPts val="0"/>
              </a:spcBef>
              <a:spcAft>
                <a:spcPts val="0"/>
              </a:spcAft>
              <a:buClr>
                <a:schemeClr val="lt1"/>
              </a:buClr>
              <a:buSzPts val="1200"/>
              <a:buChar char="●"/>
              <a:defRPr sz="1200">
                <a:solidFill>
                  <a:schemeClr val="lt1"/>
                </a:solidFill>
              </a:defRPr>
            </a:lvl4pPr>
            <a:lvl5pPr indent="-304800" lvl="4" marL="2286000" algn="l">
              <a:lnSpc>
                <a:spcPct val="115000"/>
              </a:lnSpc>
              <a:spcBef>
                <a:spcPts val="0"/>
              </a:spcBef>
              <a:spcAft>
                <a:spcPts val="0"/>
              </a:spcAft>
              <a:buClr>
                <a:schemeClr val="lt1"/>
              </a:buClr>
              <a:buSzPts val="1200"/>
              <a:buChar char="○"/>
              <a:defRPr sz="1200">
                <a:solidFill>
                  <a:schemeClr val="lt1"/>
                </a:solidFill>
              </a:defRPr>
            </a:lvl5pPr>
            <a:lvl6pPr indent="-304800" lvl="5" marL="2743200" algn="l">
              <a:lnSpc>
                <a:spcPct val="115000"/>
              </a:lnSpc>
              <a:spcBef>
                <a:spcPts val="0"/>
              </a:spcBef>
              <a:spcAft>
                <a:spcPts val="0"/>
              </a:spcAft>
              <a:buClr>
                <a:schemeClr val="lt1"/>
              </a:buClr>
              <a:buSzPts val="1200"/>
              <a:buChar char="■"/>
              <a:defRPr sz="1200">
                <a:solidFill>
                  <a:schemeClr val="lt1"/>
                </a:solidFill>
              </a:defRPr>
            </a:lvl6pPr>
            <a:lvl7pPr indent="-304800" lvl="6" marL="3200400" algn="l">
              <a:lnSpc>
                <a:spcPct val="115000"/>
              </a:lnSpc>
              <a:spcBef>
                <a:spcPts val="0"/>
              </a:spcBef>
              <a:spcAft>
                <a:spcPts val="0"/>
              </a:spcAft>
              <a:buClr>
                <a:schemeClr val="lt1"/>
              </a:buClr>
              <a:buSzPts val="1200"/>
              <a:buChar char="●"/>
              <a:defRPr sz="1200">
                <a:solidFill>
                  <a:schemeClr val="lt1"/>
                </a:solidFill>
              </a:defRPr>
            </a:lvl7pPr>
            <a:lvl8pPr indent="-304800" lvl="7" marL="3657600" algn="l">
              <a:lnSpc>
                <a:spcPct val="115000"/>
              </a:lnSpc>
              <a:spcBef>
                <a:spcPts val="0"/>
              </a:spcBef>
              <a:spcAft>
                <a:spcPts val="0"/>
              </a:spcAft>
              <a:buClr>
                <a:schemeClr val="lt1"/>
              </a:buClr>
              <a:buSzPts val="1200"/>
              <a:buChar char="○"/>
              <a:defRPr sz="1200">
                <a:solidFill>
                  <a:schemeClr val="lt1"/>
                </a:solidFill>
              </a:defRPr>
            </a:lvl8pPr>
            <a:lvl9pPr indent="-304800" lvl="8" marL="4114800" algn="l">
              <a:lnSpc>
                <a:spcPct val="115000"/>
              </a:lnSpc>
              <a:spcBef>
                <a:spcPts val="0"/>
              </a:spcBef>
              <a:spcAft>
                <a:spcPts val="0"/>
              </a:spcAft>
              <a:buClr>
                <a:schemeClr val="lt1"/>
              </a:buClr>
              <a:buSzPts val="1200"/>
              <a:buChar char="■"/>
              <a:defRPr sz="1200">
                <a:solidFill>
                  <a:schemeClr val="lt1"/>
                </a:solidFill>
              </a:defRPr>
            </a:lvl9pPr>
          </a:lstStyle>
          <a:p/>
        </p:txBody>
      </p:sp>
      <p:sp>
        <p:nvSpPr>
          <p:cNvPr id="51" name="Google Shape;51;g14e3167a0fd_0_114"/>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52" name="Shape 52"/>
        <p:cNvGrpSpPr/>
        <p:nvPr/>
      </p:nvGrpSpPr>
      <p:grpSpPr>
        <a:xfrm>
          <a:off x="0" y="0"/>
          <a:ext cx="0" cy="0"/>
          <a:chOff x="0" y="0"/>
          <a:chExt cx="0" cy="0"/>
        </a:xfrm>
      </p:grpSpPr>
      <p:sp>
        <p:nvSpPr>
          <p:cNvPr id="53" name="Google Shape;53;g14e3167a0fd_0_120"/>
          <p:cNvSpPr txBox="1"/>
          <p:nvPr>
            <p:ph type="title"/>
          </p:nvPr>
        </p:nvSpPr>
        <p:spPr>
          <a:xfrm>
            <a:off x="490250" y="651000"/>
            <a:ext cx="6227100" cy="54543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6000"/>
              <a:buNone/>
              <a:defRPr sz="6000"/>
            </a:lvl1pPr>
            <a:lvl2pPr lvl="1" algn="l">
              <a:lnSpc>
                <a:spcPct val="100000"/>
              </a:lnSpc>
              <a:spcBef>
                <a:spcPts val="0"/>
              </a:spcBef>
              <a:spcAft>
                <a:spcPts val="0"/>
              </a:spcAft>
              <a:buSzPts val="6000"/>
              <a:buNone/>
              <a:defRPr sz="6000"/>
            </a:lvl2pPr>
            <a:lvl3pPr lvl="2" algn="l">
              <a:lnSpc>
                <a:spcPct val="100000"/>
              </a:lnSpc>
              <a:spcBef>
                <a:spcPts val="0"/>
              </a:spcBef>
              <a:spcAft>
                <a:spcPts val="0"/>
              </a:spcAft>
              <a:buSzPts val="6000"/>
              <a:buNone/>
              <a:defRPr sz="6000"/>
            </a:lvl3pPr>
            <a:lvl4pPr lvl="3" algn="l">
              <a:lnSpc>
                <a:spcPct val="100000"/>
              </a:lnSpc>
              <a:spcBef>
                <a:spcPts val="0"/>
              </a:spcBef>
              <a:spcAft>
                <a:spcPts val="0"/>
              </a:spcAft>
              <a:buSzPts val="6000"/>
              <a:buNone/>
              <a:defRPr sz="6000"/>
            </a:lvl4pPr>
            <a:lvl5pPr lvl="4" algn="l">
              <a:lnSpc>
                <a:spcPct val="100000"/>
              </a:lnSpc>
              <a:spcBef>
                <a:spcPts val="0"/>
              </a:spcBef>
              <a:spcAft>
                <a:spcPts val="0"/>
              </a:spcAft>
              <a:buSzPts val="6000"/>
              <a:buNone/>
              <a:defRPr sz="6000"/>
            </a:lvl5pPr>
            <a:lvl6pPr lvl="5" algn="l">
              <a:lnSpc>
                <a:spcPct val="100000"/>
              </a:lnSpc>
              <a:spcBef>
                <a:spcPts val="0"/>
              </a:spcBef>
              <a:spcAft>
                <a:spcPts val="0"/>
              </a:spcAft>
              <a:buSzPts val="6000"/>
              <a:buNone/>
              <a:defRPr sz="6000"/>
            </a:lvl6pPr>
            <a:lvl7pPr lvl="6" algn="l">
              <a:lnSpc>
                <a:spcPct val="100000"/>
              </a:lnSpc>
              <a:spcBef>
                <a:spcPts val="0"/>
              </a:spcBef>
              <a:spcAft>
                <a:spcPts val="0"/>
              </a:spcAft>
              <a:buSzPts val="6000"/>
              <a:buNone/>
              <a:defRPr sz="6000"/>
            </a:lvl7pPr>
            <a:lvl8pPr lvl="7" algn="l">
              <a:lnSpc>
                <a:spcPct val="100000"/>
              </a:lnSpc>
              <a:spcBef>
                <a:spcPts val="0"/>
              </a:spcBef>
              <a:spcAft>
                <a:spcPts val="0"/>
              </a:spcAft>
              <a:buSzPts val="6000"/>
              <a:buNone/>
              <a:defRPr sz="6000"/>
            </a:lvl8pPr>
            <a:lvl9pPr lvl="8" algn="l">
              <a:lnSpc>
                <a:spcPct val="100000"/>
              </a:lnSpc>
              <a:spcBef>
                <a:spcPts val="0"/>
              </a:spcBef>
              <a:spcAft>
                <a:spcPts val="0"/>
              </a:spcAft>
              <a:buSzPts val="6000"/>
              <a:buNone/>
              <a:defRPr sz="6000"/>
            </a:lvl9pPr>
          </a:lstStyle>
          <a:p/>
        </p:txBody>
      </p:sp>
      <p:sp>
        <p:nvSpPr>
          <p:cNvPr id="54" name="Google Shape;54;g14e3167a0fd_0_120"/>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5" name="Shape 55"/>
        <p:cNvGrpSpPr/>
        <p:nvPr/>
      </p:nvGrpSpPr>
      <p:grpSpPr>
        <a:xfrm>
          <a:off x="0" y="0"/>
          <a:ext cx="0" cy="0"/>
          <a:chOff x="0" y="0"/>
          <a:chExt cx="0" cy="0"/>
        </a:xfrm>
      </p:grpSpPr>
      <p:sp>
        <p:nvSpPr>
          <p:cNvPr id="56" name="Google Shape;56;g14e3167a0fd_0_123"/>
          <p:cNvSpPr/>
          <p:nvPr/>
        </p:nvSpPr>
        <p:spPr>
          <a:xfrm flipH="1">
            <a:off x="0" y="0"/>
            <a:ext cx="45720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 name="Google Shape;57;g14e3167a0fd_0_123"/>
          <p:cNvSpPr/>
          <p:nvPr/>
        </p:nvSpPr>
        <p:spPr>
          <a:xfrm rot="5400000">
            <a:off x="1089325" y="3375050"/>
            <a:ext cx="68571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 name="Google Shape;58;g14e3167a0fd_0_123"/>
          <p:cNvSpPr txBox="1"/>
          <p:nvPr>
            <p:ph type="title"/>
          </p:nvPr>
        </p:nvSpPr>
        <p:spPr>
          <a:xfrm>
            <a:off x="265500" y="1644233"/>
            <a:ext cx="4045200" cy="19764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dk2"/>
              </a:buClr>
              <a:buSzPts val="4200"/>
              <a:buNone/>
              <a:defRPr sz="4200">
                <a:solidFill>
                  <a:schemeClr val="dk2"/>
                </a:solidFill>
              </a:defRPr>
            </a:lvl1pPr>
            <a:lvl2pPr lvl="1" algn="ctr">
              <a:lnSpc>
                <a:spcPct val="100000"/>
              </a:lnSpc>
              <a:spcBef>
                <a:spcPts val="0"/>
              </a:spcBef>
              <a:spcAft>
                <a:spcPts val="0"/>
              </a:spcAft>
              <a:buClr>
                <a:schemeClr val="dk2"/>
              </a:buClr>
              <a:buSzPts val="4200"/>
              <a:buNone/>
              <a:defRPr sz="4200">
                <a:solidFill>
                  <a:schemeClr val="dk2"/>
                </a:solidFill>
              </a:defRPr>
            </a:lvl2pPr>
            <a:lvl3pPr lvl="2" algn="ctr">
              <a:lnSpc>
                <a:spcPct val="100000"/>
              </a:lnSpc>
              <a:spcBef>
                <a:spcPts val="0"/>
              </a:spcBef>
              <a:spcAft>
                <a:spcPts val="0"/>
              </a:spcAft>
              <a:buClr>
                <a:schemeClr val="dk2"/>
              </a:buClr>
              <a:buSzPts val="4200"/>
              <a:buNone/>
              <a:defRPr sz="4200">
                <a:solidFill>
                  <a:schemeClr val="dk2"/>
                </a:solidFill>
              </a:defRPr>
            </a:lvl3pPr>
            <a:lvl4pPr lvl="3" algn="ctr">
              <a:lnSpc>
                <a:spcPct val="100000"/>
              </a:lnSpc>
              <a:spcBef>
                <a:spcPts val="0"/>
              </a:spcBef>
              <a:spcAft>
                <a:spcPts val="0"/>
              </a:spcAft>
              <a:buClr>
                <a:schemeClr val="dk2"/>
              </a:buClr>
              <a:buSzPts val="4200"/>
              <a:buNone/>
              <a:defRPr sz="4200">
                <a:solidFill>
                  <a:schemeClr val="dk2"/>
                </a:solidFill>
              </a:defRPr>
            </a:lvl4pPr>
            <a:lvl5pPr lvl="4" algn="ctr">
              <a:lnSpc>
                <a:spcPct val="100000"/>
              </a:lnSpc>
              <a:spcBef>
                <a:spcPts val="0"/>
              </a:spcBef>
              <a:spcAft>
                <a:spcPts val="0"/>
              </a:spcAft>
              <a:buClr>
                <a:schemeClr val="dk2"/>
              </a:buClr>
              <a:buSzPts val="4200"/>
              <a:buNone/>
              <a:defRPr sz="4200">
                <a:solidFill>
                  <a:schemeClr val="dk2"/>
                </a:solidFill>
              </a:defRPr>
            </a:lvl5pPr>
            <a:lvl6pPr lvl="5" algn="ctr">
              <a:lnSpc>
                <a:spcPct val="100000"/>
              </a:lnSpc>
              <a:spcBef>
                <a:spcPts val="0"/>
              </a:spcBef>
              <a:spcAft>
                <a:spcPts val="0"/>
              </a:spcAft>
              <a:buClr>
                <a:schemeClr val="dk2"/>
              </a:buClr>
              <a:buSzPts val="4200"/>
              <a:buNone/>
              <a:defRPr sz="4200">
                <a:solidFill>
                  <a:schemeClr val="dk2"/>
                </a:solidFill>
              </a:defRPr>
            </a:lvl6pPr>
            <a:lvl7pPr lvl="6" algn="ctr">
              <a:lnSpc>
                <a:spcPct val="100000"/>
              </a:lnSpc>
              <a:spcBef>
                <a:spcPts val="0"/>
              </a:spcBef>
              <a:spcAft>
                <a:spcPts val="0"/>
              </a:spcAft>
              <a:buClr>
                <a:schemeClr val="dk2"/>
              </a:buClr>
              <a:buSzPts val="4200"/>
              <a:buNone/>
              <a:defRPr sz="4200">
                <a:solidFill>
                  <a:schemeClr val="dk2"/>
                </a:solidFill>
              </a:defRPr>
            </a:lvl7pPr>
            <a:lvl8pPr lvl="7" algn="ctr">
              <a:lnSpc>
                <a:spcPct val="100000"/>
              </a:lnSpc>
              <a:spcBef>
                <a:spcPts val="0"/>
              </a:spcBef>
              <a:spcAft>
                <a:spcPts val="0"/>
              </a:spcAft>
              <a:buClr>
                <a:schemeClr val="dk2"/>
              </a:buClr>
              <a:buSzPts val="4200"/>
              <a:buNone/>
              <a:defRPr sz="4200">
                <a:solidFill>
                  <a:schemeClr val="dk2"/>
                </a:solidFill>
              </a:defRPr>
            </a:lvl8pPr>
            <a:lvl9pPr lvl="8" algn="ctr">
              <a:lnSpc>
                <a:spcPct val="100000"/>
              </a:lnSpc>
              <a:spcBef>
                <a:spcPts val="0"/>
              </a:spcBef>
              <a:spcAft>
                <a:spcPts val="0"/>
              </a:spcAft>
              <a:buClr>
                <a:schemeClr val="dk2"/>
              </a:buClr>
              <a:buSzPts val="4200"/>
              <a:buNone/>
              <a:defRPr sz="4200">
                <a:solidFill>
                  <a:schemeClr val="dk2"/>
                </a:solidFill>
              </a:defRPr>
            </a:lvl9pPr>
          </a:lstStyle>
          <a:p/>
        </p:txBody>
      </p:sp>
      <p:sp>
        <p:nvSpPr>
          <p:cNvPr id="59" name="Google Shape;59;g14e3167a0fd_0_123"/>
          <p:cNvSpPr txBox="1"/>
          <p:nvPr>
            <p:ph idx="1" type="subTitle"/>
          </p:nvPr>
        </p:nvSpPr>
        <p:spPr>
          <a:xfrm>
            <a:off x="265500" y="3705956"/>
            <a:ext cx="4045200" cy="1646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60" name="Google Shape;60;g14e3167a0fd_0_123"/>
          <p:cNvSpPr txBox="1"/>
          <p:nvPr>
            <p:ph idx="2" type="body"/>
          </p:nvPr>
        </p:nvSpPr>
        <p:spPr>
          <a:xfrm>
            <a:off x="4939500" y="965600"/>
            <a:ext cx="3837000" cy="49269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Clr>
                <a:schemeClr val="lt1"/>
              </a:buClr>
              <a:buSzPts val="1800"/>
              <a:buChar char="●"/>
              <a:defRPr>
                <a:solidFill>
                  <a:schemeClr val="lt1"/>
                </a:solidFill>
              </a:defRPr>
            </a:lvl1pPr>
            <a:lvl2pPr indent="-317500" lvl="1" marL="914400" algn="l">
              <a:lnSpc>
                <a:spcPct val="115000"/>
              </a:lnSpc>
              <a:spcBef>
                <a:spcPts val="0"/>
              </a:spcBef>
              <a:spcAft>
                <a:spcPts val="0"/>
              </a:spcAft>
              <a:buClr>
                <a:schemeClr val="lt1"/>
              </a:buClr>
              <a:buSzPts val="1400"/>
              <a:buChar char="○"/>
              <a:defRPr>
                <a:solidFill>
                  <a:schemeClr val="lt1"/>
                </a:solidFill>
              </a:defRPr>
            </a:lvl2pPr>
            <a:lvl3pPr indent="-317500" lvl="2" marL="1371600" algn="l">
              <a:lnSpc>
                <a:spcPct val="115000"/>
              </a:lnSpc>
              <a:spcBef>
                <a:spcPts val="0"/>
              </a:spcBef>
              <a:spcAft>
                <a:spcPts val="0"/>
              </a:spcAft>
              <a:buClr>
                <a:schemeClr val="lt1"/>
              </a:buClr>
              <a:buSzPts val="1400"/>
              <a:buChar char="■"/>
              <a:defRPr>
                <a:solidFill>
                  <a:schemeClr val="lt1"/>
                </a:solidFill>
              </a:defRPr>
            </a:lvl3pPr>
            <a:lvl4pPr indent="-317500" lvl="3" marL="1828800" algn="l">
              <a:lnSpc>
                <a:spcPct val="115000"/>
              </a:lnSpc>
              <a:spcBef>
                <a:spcPts val="0"/>
              </a:spcBef>
              <a:spcAft>
                <a:spcPts val="0"/>
              </a:spcAft>
              <a:buClr>
                <a:schemeClr val="lt1"/>
              </a:buClr>
              <a:buSzPts val="1400"/>
              <a:buChar char="●"/>
              <a:defRPr>
                <a:solidFill>
                  <a:schemeClr val="lt1"/>
                </a:solidFill>
              </a:defRPr>
            </a:lvl4pPr>
            <a:lvl5pPr indent="-317500" lvl="4" marL="2286000" algn="l">
              <a:lnSpc>
                <a:spcPct val="115000"/>
              </a:lnSpc>
              <a:spcBef>
                <a:spcPts val="0"/>
              </a:spcBef>
              <a:spcAft>
                <a:spcPts val="0"/>
              </a:spcAft>
              <a:buClr>
                <a:schemeClr val="lt1"/>
              </a:buClr>
              <a:buSzPts val="1400"/>
              <a:buChar char="○"/>
              <a:defRPr>
                <a:solidFill>
                  <a:schemeClr val="lt1"/>
                </a:solidFill>
              </a:defRPr>
            </a:lvl5pPr>
            <a:lvl6pPr indent="-317500" lvl="5" marL="2743200" algn="l">
              <a:lnSpc>
                <a:spcPct val="115000"/>
              </a:lnSpc>
              <a:spcBef>
                <a:spcPts val="0"/>
              </a:spcBef>
              <a:spcAft>
                <a:spcPts val="0"/>
              </a:spcAft>
              <a:buClr>
                <a:schemeClr val="lt1"/>
              </a:buClr>
              <a:buSzPts val="1400"/>
              <a:buChar char="■"/>
              <a:defRPr>
                <a:solidFill>
                  <a:schemeClr val="lt1"/>
                </a:solidFill>
              </a:defRPr>
            </a:lvl6pPr>
            <a:lvl7pPr indent="-317500" lvl="6" marL="3200400" algn="l">
              <a:lnSpc>
                <a:spcPct val="115000"/>
              </a:lnSpc>
              <a:spcBef>
                <a:spcPts val="0"/>
              </a:spcBef>
              <a:spcAft>
                <a:spcPts val="0"/>
              </a:spcAft>
              <a:buClr>
                <a:schemeClr val="lt1"/>
              </a:buClr>
              <a:buSzPts val="1400"/>
              <a:buChar char="●"/>
              <a:defRPr>
                <a:solidFill>
                  <a:schemeClr val="lt1"/>
                </a:solidFill>
              </a:defRPr>
            </a:lvl7pPr>
            <a:lvl8pPr indent="-317500" lvl="7" marL="3657600" algn="l">
              <a:lnSpc>
                <a:spcPct val="115000"/>
              </a:lnSpc>
              <a:spcBef>
                <a:spcPts val="0"/>
              </a:spcBef>
              <a:spcAft>
                <a:spcPts val="0"/>
              </a:spcAft>
              <a:buClr>
                <a:schemeClr val="lt1"/>
              </a:buClr>
              <a:buSzPts val="1400"/>
              <a:buChar char="○"/>
              <a:defRPr>
                <a:solidFill>
                  <a:schemeClr val="lt1"/>
                </a:solidFill>
              </a:defRPr>
            </a:lvl8pPr>
            <a:lvl9pPr indent="-317500" lvl="8" marL="4114800" algn="l">
              <a:lnSpc>
                <a:spcPct val="115000"/>
              </a:lnSpc>
              <a:spcBef>
                <a:spcPts val="0"/>
              </a:spcBef>
              <a:spcAft>
                <a:spcPts val="0"/>
              </a:spcAft>
              <a:buClr>
                <a:schemeClr val="lt1"/>
              </a:buClr>
              <a:buSzPts val="1400"/>
              <a:buChar char="■"/>
              <a:defRPr>
                <a:solidFill>
                  <a:schemeClr val="lt1"/>
                </a:solidFill>
              </a:defRPr>
            </a:lvl9pPr>
          </a:lstStyle>
          <a:p/>
        </p:txBody>
      </p:sp>
      <p:sp>
        <p:nvSpPr>
          <p:cNvPr id="61" name="Google Shape;61;g14e3167a0fd_0_123"/>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2" name="Shape 62"/>
        <p:cNvGrpSpPr/>
        <p:nvPr/>
      </p:nvGrpSpPr>
      <p:grpSpPr>
        <a:xfrm>
          <a:off x="0" y="0"/>
          <a:ext cx="0" cy="0"/>
          <a:chOff x="0" y="0"/>
          <a:chExt cx="0" cy="0"/>
        </a:xfrm>
      </p:grpSpPr>
      <p:sp>
        <p:nvSpPr>
          <p:cNvPr id="63" name="Google Shape;63;g14e3167a0fd_0_130"/>
          <p:cNvSpPr txBox="1"/>
          <p:nvPr/>
        </p:nvSpPr>
        <p:spPr>
          <a:xfrm flipH="1" rot="10800000">
            <a:off x="0" y="-100"/>
            <a:ext cx="9144000" cy="62613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 name="Google Shape;64;g14e3167a0fd_0_130"/>
          <p:cNvSpPr/>
          <p:nvPr/>
        </p:nvSpPr>
        <p:spPr>
          <a:xfrm flipH="1" rot="10800000">
            <a:off x="0" y="6163733"/>
            <a:ext cx="9144000" cy="987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g14e3167a0fd_0_130"/>
          <p:cNvSpPr txBox="1"/>
          <p:nvPr>
            <p:ph idx="1" type="body"/>
          </p:nvPr>
        </p:nvSpPr>
        <p:spPr>
          <a:xfrm>
            <a:off x="57150" y="6262433"/>
            <a:ext cx="8382000" cy="5955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Clr>
                <a:schemeClr val="lt1"/>
              </a:buClr>
              <a:buSzPts val="1200"/>
              <a:buNone/>
              <a:defRPr sz="1200">
                <a:solidFill>
                  <a:schemeClr val="lt1"/>
                </a:solidFill>
              </a:defRPr>
            </a:lvl1pPr>
          </a:lstStyle>
          <a:p/>
        </p:txBody>
      </p:sp>
      <p:sp>
        <p:nvSpPr>
          <p:cNvPr id="66" name="Google Shape;66;g14e3167a0fd_0_130"/>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67" name="Shape 67"/>
        <p:cNvGrpSpPr/>
        <p:nvPr/>
      </p:nvGrpSpPr>
      <p:grpSpPr>
        <a:xfrm>
          <a:off x="0" y="0"/>
          <a:ext cx="0" cy="0"/>
          <a:chOff x="0" y="0"/>
          <a:chExt cx="0" cy="0"/>
        </a:xfrm>
      </p:grpSpPr>
      <p:sp>
        <p:nvSpPr>
          <p:cNvPr id="68" name="Google Shape;68;g14e3167a0fd_0_135"/>
          <p:cNvSpPr txBox="1"/>
          <p:nvPr>
            <p:ph hasCustomPrompt="1" type="title"/>
          </p:nvPr>
        </p:nvSpPr>
        <p:spPr>
          <a:xfrm>
            <a:off x="475500" y="1678033"/>
            <a:ext cx="8222100" cy="26181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dk2"/>
              </a:buClr>
              <a:buSzPts val="12000"/>
              <a:buNone/>
              <a:defRPr sz="12000">
                <a:solidFill>
                  <a:schemeClr val="dk2"/>
                </a:solidFill>
              </a:defRPr>
            </a:lvl1pPr>
            <a:lvl2pPr lvl="1" algn="ctr">
              <a:lnSpc>
                <a:spcPct val="100000"/>
              </a:lnSpc>
              <a:spcBef>
                <a:spcPts val="0"/>
              </a:spcBef>
              <a:spcAft>
                <a:spcPts val="0"/>
              </a:spcAft>
              <a:buClr>
                <a:schemeClr val="dk2"/>
              </a:buClr>
              <a:buSzPts val="12000"/>
              <a:buNone/>
              <a:defRPr sz="12000">
                <a:solidFill>
                  <a:schemeClr val="dk2"/>
                </a:solidFill>
              </a:defRPr>
            </a:lvl2pPr>
            <a:lvl3pPr lvl="2" algn="ctr">
              <a:lnSpc>
                <a:spcPct val="100000"/>
              </a:lnSpc>
              <a:spcBef>
                <a:spcPts val="0"/>
              </a:spcBef>
              <a:spcAft>
                <a:spcPts val="0"/>
              </a:spcAft>
              <a:buClr>
                <a:schemeClr val="dk2"/>
              </a:buClr>
              <a:buSzPts val="12000"/>
              <a:buNone/>
              <a:defRPr sz="12000">
                <a:solidFill>
                  <a:schemeClr val="dk2"/>
                </a:solidFill>
              </a:defRPr>
            </a:lvl3pPr>
            <a:lvl4pPr lvl="3" algn="ctr">
              <a:lnSpc>
                <a:spcPct val="100000"/>
              </a:lnSpc>
              <a:spcBef>
                <a:spcPts val="0"/>
              </a:spcBef>
              <a:spcAft>
                <a:spcPts val="0"/>
              </a:spcAft>
              <a:buClr>
                <a:schemeClr val="dk2"/>
              </a:buClr>
              <a:buSzPts val="12000"/>
              <a:buNone/>
              <a:defRPr sz="12000">
                <a:solidFill>
                  <a:schemeClr val="dk2"/>
                </a:solidFill>
              </a:defRPr>
            </a:lvl4pPr>
            <a:lvl5pPr lvl="4" algn="ctr">
              <a:lnSpc>
                <a:spcPct val="100000"/>
              </a:lnSpc>
              <a:spcBef>
                <a:spcPts val="0"/>
              </a:spcBef>
              <a:spcAft>
                <a:spcPts val="0"/>
              </a:spcAft>
              <a:buClr>
                <a:schemeClr val="dk2"/>
              </a:buClr>
              <a:buSzPts val="12000"/>
              <a:buNone/>
              <a:defRPr sz="12000">
                <a:solidFill>
                  <a:schemeClr val="dk2"/>
                </a:solidFill>
              </a:defRPr>
            </a:lvl5pPr>
            <a:lvl6pPr lvl="5" algn="ctr">
              <a:lnSpc>
                <a:spcPct val="100000"/>
              </a:lnSpc>
              <a:spcBef>
                <a:spcPts val="0"/>
              </a:spcBef>
              <a:spcAft>
                <a:spcPts val="0"/>
              </a:spcAft>
              <a:buClr>
                <a:schemeClr val="dk2"/>
              </a:buClr>
              <a:buSzPts val="12000"/>
              <a:buNone/>
              <a:defRPr sz="12000">
                <a:solidFill>
                  <a:schemeClr val="dk2"/>
                </a:solidFill>
              </a:defRPr>
            </a:lvl6pPr>
            <a:lvl7pPr lvl="6" algn="ctr">
              <a:lnSpc>
                <a:spcPct val="100000"/>
              </a:lnSpc>
              <a:spcBef>
                <a:spcPts val="0"/>
              </a:spcBef>
              <a:spcAft>
                <a:spcPts val="0"/>
              </a:spcAft>
              <a:buClr>
                <a:schemeClr val="dk2"/>
              </a:buClr>
              <a:buSzPts val="12000"/>
              <a:buNone/>
              <a:defRPr sz="12000">
                <a:solidFill>
                  <a:schemeClr val="dk2"/>
                </a:solidFill>
              </a:defRPr>
            </a:lvl7pPr>
            <a:lvl8pPr lvl="7" algn="ctr">
              <a:lnSpc>
                <a:spcPct val="100000"/>
              </a:lnSpc>
              <a:spcBef>
                <a:spcPts val="0"/>
              </a:spcBef>
              <a:spcAft>
                <a:spcPts val="0"/>
              </a:spcAft>
              <a:buClr>
                <a:schemeClr val="dk2"/>
              </a:buClr>
              <a:buSzPts val="12000"/>
              <a:buNone/>
              <a:defRPr sz="12000">
                <a:solidFill>
                  <a:schemeClr val="dk2"/>
                </a:solidFill>
              </a:defRPr>
            </a:lvl8pPr>
            <a:lvl9pPr lvl="8" algn="ctr">
              <a:lnSpc>
                <a:spcPct val="100000"/>
              </a:lnSpc>
              <a:spcBef>
                <a:spcPts val="0"/>
              </a:spcBef>
              <a:spcAft>
                <a:spcPts val="0"/>
              </a:spcAft>
              <a:buClr>
                <a:schemeClr val="dk2"/>
              </a:buClr>
              <a:buSzPts val="12000"/>
              <a:buNone/>
              <a:defRPr sz="12000">
                <a:solidFill>
                  <a:schemeClr val="dk2"/>
                </a:solidFill>
              </a:defRPr>
            </a:lvl9pPr>
          </a:lstStyle>
          <a:p>
            <a:r>
              <a:t>xx%</a:t>
            </a:r>
          </a:p>
        </p:txBody>
      </p:sp>
      <p:sp>
        <p:nvSpPr>
          <p:cNvPr id="69" name="Google Shape;69;g14e3167a0fd_0_135"/>
          <p:cNvSpPr txBox="1"/>
          <p:nvPr>
            <p:ph idx="1" type="body"/>
          </p:nvPr>
        </p:nvSpPr>
        <p:spPr>
          <a:xfrm>
            <a:off x="475500" y="4406167"/>
            <a:ext cx="8222100" cy="17343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70" name="Google Shape;70;g14e3167a0fd_0_135"/>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1" name="Shape 71"/>
        <p:cNvGrpSpPr/>
        <p:nvPr/>
      </p:nvGrpSpPr>
      <p:grpSpPr>
        <a:xfrm>
          <a:off x="0" y="0"/>
          <a:ext cx="0" cy="0"/>
          <a:chOff x="0" y="0"/>
          <a:chExt cx="0" cy="0"/>
        </a:xfrm>
      </p:grpSpPr>
      <p:sp>
        <p:nvSpPr>
          <p:cNvPr id="72" name="Google Shape;72;g14e3167a0fd_0_139"/>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terial">
    <p:bg>
      <p:bgPr>
        <a:solidFill>
          <a:srgbClr val="D9D2E9"/>
        </a:solidFill>
      </p:bgPr>
    </p:bg>
    <p:spTree>
      <p:nvGrpSpPr>
        <p:cNvPr id="9" name="Shape 9"/>
        <p:cNvGrpSpPr/>
        <p:nvPr/>
      </p:nvGrpSpPr>
      <p:grpSpPr>
        <a:xfrm>
          <a:off x="0" y="0"/>
          <a:ext cx="0" cy="0"/>
          <a:chOff x="0" y="0"/>
          <a:chExt cx="0" cy="0"/>
        </a:xfrm>
      </p:grpSpPr>
      <p:sp>
        <p:nvSpPr>
          <p:cNvPr id="10" name="Google Shape;10;g14e3167a0fd_0_83"/>
          <p:cNvSpPr txBox="1"/>
          <p:nvPr>
            <p:ph type="title"/>
          </p:nvPr>
        </p:nvSpPr>
        <p:spPr>
          <a:xfrm>
            <a:off x="471900" y="984967"/>
            <a:ext cx="8222100" cy="1023600"/>
          </a:xfrm>
          <a:prstGeom prst="rect">
            <a:avLst/>
          </a:prstGeom>
          <a:noFill/>
          <a:ln>
            <a:noFill/>
          </a:ln>
        </p:spPr>
        <p:txBody>
          <a:bodyPr anchorCtr="0" anchor="b" bIns="91425" lIns="91425" spcFirstLastPara="1" rIns="91425" wrap="square" tIns="91425">
            <a:normAutofit/>
          </a:bodyPr>
          <a:lstStyle>
            <a:lvl1pPr lvl="0"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1pPr>
            <a:lvl2pPr lvl="1"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2pPr>
            <a:lvl3pPr lvl="2"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3pPr>
            <a:lvl4pPr lvl="3"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4pPr>
            <a:lvl5pPr lvl="4"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5pPr>
            <a:lvl6pPr lvl="5"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6pPr>
            <a:lvl7pPr lvl="6"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7pPr>
            <a:lvl8pPr lvl="7"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8pPr>
            <a:lvl9pPr lvl="8"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9pPr>
          </a:lstStyle>
          <a:p/>
        </p:txBody>
      </p:sp>
      <p:sp>
        <p:nvSpPr>
          <p:cNvPr id="11" name="Google Shape;11;g14e3167a0fd_0_83"/>
          <p:cNvSpPr txBox="1"/>
          <p:nvPr>
            <p:ph idx="1" type="body"/>
          </p:nvPr>
        </p:nvSpPr>
        <p:spPr>
          <a:xfrm>
            <a:off x="471900" y="2558767"/>
            <a:ext cx="8222100" cy="36135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lt2"/>
              </a:buClr>
              <a:buSzPts val="1800"/>
              <a:buFont typeface="Roboto"/>
              <a:buChar char="●"/>
              <a:defRPr b="0" i="0" sz="1800" u="none" cap="none" strike="noStrike">
                <a:solidFill>
                  <a:schemeClr val="lt2"/>
                </a:solidFill>
                <a:latin typeface="Roboto"/>
                <a:ea typeface="Roboto"/>
                <a:cs typeface="Roboto"/>
                <a:sym typeface="Roboto"/>
              </a:defRPr>
            </a:lvl1pPr>
            <a:lvl2pPr indent="-317500" lvl="1" marL="9144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2pPr>
            <a:lvl3pPr indent="-317500" lvl="2" marL="13716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3pPr>
            <a:lvl4pPr indent="-317500" lvl="3" marL="18288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4pPr>
            <a:lvl5pPr indent="-317500" lvl="4" marL="22860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5pPr>
            <a:lvl6pPr indent="-317500" lvl="5" marL="27432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6pPr>
            <a:lvl7pPr indent="-317500" lvl="6" marL="32004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7pPr>
            <a:lvl8pPr indent="-317500" lvl="7" marL="36576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8pPr>
            <a:lvl9pPr indent="-317500" lvl="8" marL="41148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9pPr>
          </a:lstStyle>
          <a:p/>
        </p:txBody>
      </p:sp>
      <p:sp>
        <p:nvSpPr>
          <p:cNvPr id="12" name="Google Shape;12;g14e3167a0fd_0_83"/>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p:fade thruBlk="1"/>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5.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0.png"/><Relationship Id="rId6"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2.png"/><Relationship Id="rId6" Type="http://schemas.openxmlformats.org/officeDocument/2006/relationships/image" Target="../media/image1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1.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pic>
        <p:nvPicPr>
          <p:cNvPr id="78" name="Google Shape;78;p2"/>
          <p:cNvPicPr preferRelativeResize="0"/>
          <p:nvPr/>
        </p:nvPicPr>
        <p:blipFill rotWithShape="1">
          <a:blip r:embed="rId3">
            <a:alphaModFix/>
          </a:blip>
          <a:srcRect b="0" l="0" r="0" t="0"/>
          <a:stretch/>
        </p:blipFill>
        <p:spPr>
          <a:xfrm>
            <a:off x="3816300" y="3805951"/>
            <a:ext cx="1798000" cy="1805675"/>
          </a:xfrm>
          <a:prstGeom prst="rect">
            <a:avLst/>
          </a:prstGeom>
          <a:noFill/>
          <a:ln>
            <a:noFill/>
          </a:ln>
        </p:spPr>
      </p:pic>
      <p:sp>
        <p:nvSpPr>
          <p:cNvPr id="79" name="Google Shape;79;p2"/>
          <p:cNvSpPr txBox="1"/>
          <p:nvPr>
            <p:ph type="title"/>
          </p:nvPr>
        </p:nvSpPr>
        <p:spPr>
          <a:xfrm>
            <a:off x="727500" y="1996675"/>
            <a:ext cx="8143800" cy="6027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rgbClr val="0070C0"/>
              </a:buClr>
              <a:buSzPct val="97959"/>
              <a:buNone/>
            </a:pPr>
            <a:r>
              <a:rPr b="1" lang="en-GB" sz="4900">
                <a:solidFill>
                  <a:srgbClr val="674EA7"/>
                </a:solidFill>
                <a:latin typeface="Century Gothic"/>
                <a:ea typeface="Century Gothic"/>
                <a:cs typeface="Century Gothic"/>
                <a:sym typeface="Century Gothic"/>
              </a:rPr>
              <a:t>KS2 Grammar and Writing: Years 4, 5 &amp; 6</a:t>
            </a:r>
            <a:endParaRPr sz="2200">
              <a:solidFill>
                <a:srgbClr val="674EA7"/>
              </a:solidFill>
            </a:endParaRPr>
          </a:p>
        </p:txBody>
      </p:sp>
      <p:sp>
        <p:nvSpPr>
          <p:cNvPr id="80" name="Google Shape;80;p2"/>
          <p:cNvSpPr txBox="1"/>
          <p:nvPr/>
        </p:nvSpPr>
        <p:spPr>
          <a:xfrm>
            <a:off x="438300" y="3001269"/>
            <a:ext cx="8722200" cy="5232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None/>
            </a:pPr>
            <a:r>
              <a:rPr b="0" i="0" lang="en-GB" sz="2200" u="none" cap="none" strike="noStrike">
                <a:solidFill>
                  <a:srgbClr val="000000"/>
                </a:solidFill>
                <a:latin typeface="Tahoma"/>
                <a:ea typeface="Tahoma"/>
                <a:cs typeface="Tahoma"/>
                <a:sym typeface="Tahoma"/>
              </a:rPr>
              <a:t>Miss Pollard &amp; Miss </a:t>
            </a:r>
            <a:r>
              <a:rPr lang="en-GB" sz="2200">
                <a:latin typeface="Tahoma"/>
                <a:ea typeface="Tahoma"/>
                <a:cs typeface="Tahoma"/>
                <a:sym typeface="Tahoma"/>
              </a:rPr>
              <a:t>Green</a:t>
            </a:r>
            <a:endParaRPr b="0" i="0" sz="2200" u="none" cap="none" strike="noStrike">
              <a:solidFill>
                <a:srgbClr val="000000"/>
              </a:solidFill>
              <a:latin typeface="Tahoma"/>
              <a:ea typeface="Tahoma"/>
              <a:cs typeface="Tahoma"/>
              <a:sym typeface="Tahom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pic>
        <p:nvPicPr>
          <p:cNvPr id="86" name="Google Shape;86;p3"/>
          <p:cNvPicPr preferRelativeResize="0"/>
          <p:nvPr/>
        </p:nvPicPr>
        <p:blipFill rotWithShape="1">
          <a:blip r:embed="rId3">
            <a:alphaModFix/>
          </a:blip>
          <a:srcRect b="0" l="0" r="0" t="0"/>
          <a:stretch/>
        </p:blipFill>
        <p:spPr>
          <a:xfrm>
            <a:off x="8251023" y="0"/>
            <a:ext cx="892975" cy="896800"/>
          </a:xfrm>
          <a:prstGeom prst="rect">
            <a:avLst/>
          </a:prstGeom>
          <a:noFill/>
          <a:ln>
            <a:noFill/>
          </a:ln>
        </p:spPr>
      </p:pic>
      <p:pic>
        <p:nvPicPr>
          <p:cNvPr id="87" name="Google Shape;87;p3"/>
          <p:cNvPicPr preferRelativeResize="0"/>
          <p:nvPr/>
        </p:nvPicPr>
        <p:blipFill rotWithShape="1">
          <a:blip r:embed="rId4">
            <a:alphaModFix/>
          </a:blip>
          <a:srcRect b="0" l="0" r="0" t="0"/>
          <a:stretch/>
        </p:blipFill>
        <p:spPr>
          <a:xfrm>
            <a:off x="7209117" y="5915689"/>
            <a:ext cx="1633056" cy="666113"/>
          </a:xfrm>
          <a:prstGeom prst="rect">
            <a:avLst/>
          </a:prstGeom>
          <a:noFill/>
          <a:ln>
            <a:noFill/>
          </a:ln>
        </p:spPr>
      </p:pic>
      <p:sp>
        <p:nvSpPr>
          <p:cNvPr id="88" name="Google Shape;88;p3"/>
          <p:cNvSpPr txBox="1"/>
          <p:nvPr>
            <p:ph type="title"/>
          </p:nvPr>
        </p:nvSpPr>
        <p:spPr>
          <a:xfrm>
            <a:off x="114000" y="85875"/>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r>
              <a:rPr b="1" lang="en-GB" sz="2500" u="sng">
                <a:solidFill>
                  <a:srgbClr val="000000"/>
                </a:solidFill>
                <a:latin typeface="Tahoma"/>
                <a:ea typeface="Tahoma"/>
                <a:cs typeface="Tahoma"/>
                <a:sym typeface="Tahoma"/>
              </a:rPr>
              <a:t>Our Aims for Writing at Walton Oak Primary:</a:t>
            </a:r>
            <a:endParaRPr sz="1000">
              <a:solidFill>
                <a:srgbClr val="674EA7"/>
              </a:solidFill>
            </a:endParaRPr>
          </a:p>
        </p:txBody>
      </p:sp>
      <p:sp>
        <p:nvSpPr>
          <p:cNvPr id="89" name="Google Shape;89;p3"/>
          <p:cNvSpPr txBox="1"/>
          <p:nvPr/>
        </p:nvSpPr>
        <p:spPr>
          <a:xfrm>
            <a:off x="210900" y="1320294"/>
            <a:ext cx="8722200" cy="4417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None/>
            </a:pPr>
            <a:r>
              <a:t/>
            </a:r>
            <a:endParaRPr b="1" i="0" sz="2500" u="sng"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None/>
            </a:pPr>
            <a:r>
              <a:rPr lang="en-GB" sz="2500">
                <a:latin typeface="Tahoma"/>
                <a:ea typeface="Tahoma"/>
                <a:cs typeface="Tahoma"/>
                <a:sym typeface="Tahoma"/>
              </a:rPr>
              <a:t>Writing is a crucial life skill. At Walton Oak, we aim to equip children with the skills to write fluently, accurately, and confidently, enabling them to communicate their ideas and emotions effectively. Through engaging and purposeful writing opportunities across the curriculum, we strive to foster a love for writing while preparing children for the demands of secondary school. We ensure they develop a strong grasp of grammatical terms and structures so they can write with precision, coherence, and creativity in a range of contexts.</a:t>
            </a:r>
            <a:endParaRPr b="0" i="0" sz="2500" u="none" cap="none" strike="noStrike">
              <a:solidFill>
                <a:srgbClr val="000000"/>
              </a:solidFill>
              <a:latin typeface="Tahoma"/>
              <a:ea typeface="Tahoma"/>
              <a:cs typeface="Tahoma"/>
              <a:sym typeface="Tahoma"/>
            </a:endParaRPr>
          </a:p>
        </p:txBody>
      </p:sp>
      <p:sp>
        <p:nvSpPr>
          <p:cNvPr id="90" name="Google Shape;90;p3"/>
          <p:cNvSpPr txBox="1"/>
          <p:nvPr/>
        </p:nvSpPr>
        <p:spPr>
          <a:xfrm>
            <a:off x="0" y="0"/>
            <a:ext cx="90546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pic>
        <p:nvPicPr>
          <p:cNvPr id="96" name="Google Shape;96;g33f2bf95d4e_0_1"/>
          <p:cNvPicPr preferRelativeResize="0"/>
          <p:nvPr/>
        </p:nvPicPr>
        <p:blipFill rotWithShape="1">
          <a:blip r:embed="rId3">
            <a:alphaModFix/>
          </a:blip>
          <a:srcRect b="0" l="0" r="0" t="0"/>
          <a:stretch/>
        </p:blipFill>
        <p:spPr>
          <a:xfrm>
            <a:off x="8251023" y="0"/>
            <a:ext cx="892975" cy="896800"/>
          </a:xfrm>
          <a:prstGeom prst="rect">
            <a:avLst/>
          </a:prstGeom>
          <a:noFill/>
          <a:ln>
            <a:noFill/>
          </a:ln>
        </p:spPr>
      </p:pic>
      <p:pic>
        <p:nvPicPr>
          <p:cNvPr id="97" name="Google Shape;97;g33f2bf95d4e_0_1"/>
          <p:cNvPicPr preferRelativeResize="0"/>
          <p:nvPr/>
        </p:nvPicPr>
        <p:blipFill rotWithShape="1">
          <a:blip r:embed="rId4">
            <a:alphaModFix/>
          </a:blip>
          <a:srcRect b="0" l="0" r="0" t="0"/>
          <a:stretch/>
        </p:blipFill>
        <p:spPr>
          <a:xfrm>
            <a:off x="7209117" y="5915689"/>
            <a:ext cx="1633056" cy="666113"/>
          </a:xfrm>
          <a:prstGeom prst="rect">
            <a:avLst/>
          </a:prstGeom>
          <a:noFill/>
          <a:ln>
            <a:noFill/>
          </a:ln>
        </p:spPr>
      </p:pic>
      <p:sp>
        <p:nvSpPr>
          <p:cNvPr id="98" name="Google Shape;98;g33f2bf95d4e_0_1"/>
          <p:cNvSpPr txBox="1"/>
          <p:nvPr>
            <p:ph type="title"/>
          </p:nvPr>
        </p:nvSpPr>
        <p:spPr>
          <a:xfrm>
            <a:off x="114000" y="85875"/>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2800" u="sng">
                <a:solidFill>
                  <a:srgbClr val="000000"/>
                </a:solidFill>
                <a:latin typeface="Tahoma"/>
                <a:ea typeface="Tahoma"/>
                <a:cs typeface="Tahoma"/>
                <a:sym typeface="Tahoma"/>
              </a:rPr>
              <a:t>Our Aims for this evening:</a:t>
            </a:r>
            <a:endParaRPr sz="1000">
              <a:solidFill>
                <a:srgbClr val="674EA7"/>
              </a:solidFill>
            </a:endParaRPr>
          </a:p>
        </p:txBody>
      </p:sp>
      <p:sp>
        <p:nvSpPr>
          <p:cNvPr id="99" name="Google Shape;99;g33f2bf95d4e_0_1"/>
          <p:cNvSpPr txBox="1"/>
          <p:nvPr/>
        </p:nvSpPr>
        <p:spPr>
          <a:xfrm>
            <a:off x="0" y="0"/>
            <a:ext cx="90546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a:p>
        </p:txBody>
      </p:sp>
      <p:sp>
        <p:nvSpPr>
          <p:cNvPr id="100" name="Google Shape;100;g33f2bf95d4e_0_1"/>
          <p:cNvSpPr txBox="1"/>
          <p:nvPr/>
        </p:nvSpPr>
        <p:spPr>
          <a:xfrm>
            <a:off x="210900" y="1212925"/>
            <a:ext cx="8447400" cy="36579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rPr lang="en-GB" sz="1900">
                <a:latin typeface="Tahoma"/>
                <a:ea typeface="Tahoma"/>
                <a:cs typeface="Tahoma"/>
                <a:sym typeface="Tahoma"/>
              </a:rPr>
              <a:t>This session will provide a clear understanding of writing expectations across Key Stage 2. We will:</a:t>
            </a:r>
            <a:endParaRPr sz="1900">
              <a:latin typeface="Tahoma"/>
              <a:ea typeface="Tahoma"/>
              <a:cs typeface="Tahoma"/>
              <a:sym typeface="Tahoma"/>
            </a:endParaRPr>
          </a:p>
          <a:p>
            <a:pPr indent="-260350" lvl="0" marL="457200" rtl="0" algn="l">
              <a:lnSpc>
                <a:spcPct val="115000"/>
              </a:lnSpc>
              <a:spcBef>
                <a:spcPts val="1200"/>
              </a:spcBef>
              <a:spcAft>
                <a:spcPts val="0"/>
              </a:spcAft>
              <a:buSzPts val="500"/>
              <a:buChar char="●"/>
            </a:pPr>
            <a:r>
              <a:rPr lang="en-GB" sz="1900">
                <a:latin typeface="Tahoma"/>
                <a:ea typeface="Tahoma"/>
                <a:cs typeface="Tahoma"/>
                <a:sym typeface="Tahoma"/>
              </a:rPr>
              <a:t>Give an overview of how writing is taught at Walton Oak</a:t>
            </a:r>
            <a:endParaRPr sz="1900">
              <a:latin typeface="Tahoma"/>
              <a:ea typeface="Tahoma"/>
              <a:cs typeface="Tahoma"/>
              <a:sym typeface="Tahoma"/>
            </a:endParaRPr>
          </a:p>
          <a:p>
            <a:pPr indent="-260350" lvl="0" marL="457200" rtl="0" algn="l">
              <a:lnSpc>
                <a:spcPct val="115000"/>
              </a:lnSpc>
              <a:spcBef>
                <a:spcPts val="0"/>
              </a:spcBef>
              <a:spcAft>
                <a:spcPts val="0"/>
              </a:spcAft>
              <a:buSzPts val="500"/>
              <a:buChar char="●"/>
            </a:pPr>
            <a:r>
              <a:rPr lang="en-GB" sz="1900">
                <a:latin typeface="Tahoma"/>
                <a:ea typeface="Tahoma"/>
                <a:cs typeface="Tahoma"/>
                <a:sym typeface="Tahoma"/>
              </a:rPr>
              <a:t>Give a brief overview of what children’s writing should look like by the end of Key Stage 1 and Year 3.</a:t>
            </a:r>
            <a:endParaRPr sz="1900">
              <a:latin typeface="Tahoma"/>
              <a:ea typeface="Tahoma"/>
              <a:cs typeface="Tahoma"/>
              <a:sym typeface="Tahoma"/>
            </a:endParaRPr>
          </a:p>
          <a:p>
            <a:pPr indent="-260350" lvl="0" marL="457200" rtl="0" algn="l">
              <a:lnSpc>
                <a:spcPct val="115000"/>
              </a:lnSpc>
              <a:spcBef>
                <a:spcPts val="0"/>
              </a:spcBef>
              <a:spcAft>
                <a:spcPts val="0"/>
              </a:spcAft>
              <a:buSzPts val="500"/>
              <a:buChar char="●"/>
            </a:pPr>
            <a:r>
              <a:rPr lang="en-GB" sz="1900">
                <a:latin typeface="Tahoma"/>
                <a:ea typeface="Tahoma"/>
                <a:cs typeface="Tahoma"/>
                <a:sym typeface="Tahoma"/>
              </a:rPr>
              <a:t>Discuss the writing expectations for each year group in Years 4, 5, and 6, outlining key skills and progression.</a:t>
            </a:r>
            <a:endParaRPr sz="1900">
              <a:latin typeface="Tahoma"/>
              <a:ea typeface="Tahoma"/>
              <a:cs typeface="Tahoma"/>
              <a:sym typeface="Tahoma"/>
            </a:endParaRPr>
          </a:p>
          <a:p>
            <a:pPr indent="-260350" lvl="0" marL="457200" rtl="0" algn="l">
              <a:lnSpc>
                <a:spcPct val="115000"/>
              </a:lnSpc>
              <a:spcBef>
                <a:spcPts val="0"/>
              </a:spcBef>
              <a:spcAft>
                <a:spcPts val="0"/>
              </a:spcAft>
              <a:buSzPts val="500"/>
              <a:buChar char="●"/>
            </a:pPr>
            <a:r>
              <a:rPr lang="en-GB" sz="1900">
                <a:latin typeface="Tahoma"/>
                <a:ea typeface="Tahoma"/>
                <a:cs typeface="Tahoma"/>
                <a:sym typeface="Tahoma"/>
              </a:rPr>
              <a:t>Understand the End of Key Stage 2 Assessments in relation to Grammar</a:t>
            </a:r>
            <a:endParaRPr sz="1900">
              <a:latin typeface="Tahoma"/>
              <a:ea typeface="Tahoma"/>
              <a:cs typeface="Tahoma"/>
              <a:sym typeface="Tahoma"/>
            </a:endParaRPr>
          </a:p>
          <a:p>
            <a:pPr indent="-260350" lvl="0" marL="457200" rtl="0" algn="l">
              <a:lnSpc>
                <a:spcPct val="115000"/>
              </a:lnSpc>
              <a:spcBef>
                <a:spcPts val="0"/>
              </a:spcBef>
              <a:spcAft>
                <a:spcPts val="0"/>
              </a:spcAft>
              <a:buSzPts val="500"/>
              <a:buChar char="●"/>
            </a:pPr>
            <a:r>
              <a:rPr lang="en-GB" sz="1900">
                <a:latin typeface="Tahoma"/>
                <a:ea typeface="Tahoma"/>
                <a:cs typeface="Tahoma"/>
                <a:sym typeface="Tahoma"/>
              </a:rPr>
              <a:t>Explore some of the key grammar features that children should be using </a:t>
            </a:r>
            <a:endParaRPr sz="500"/>
          </a:p>
          <a:p>
            <a:pPr indent="-260350" lvl="0" marL="457200" rtl="0" algn="l">
              <a:lnSpc>
                <a:spcPct val="115000"/>
              </a:lnSpc>
              <a:spcBef>
                <a:spcPts val="0"/>
              </a:spcBef>
              <a:spcAft>
                <a:spcPts val="0"/>
              </a:spcAft>
              <a:buSzPts val="500"/>
              <a:buChar char="●"/>
            </a:pPr>
            <a:r>
              <a:rPr lang="en-GB" sz="1900">
                <a:latin typeface="Tahoma"/>
                <a:ea typeface="Tahoma"/>
                <a:cs typeface="Tahoma"/>
                <a:sym typeface="Tahoma"/>
              </a:rPr>
              <a:t>Discuss how you can support your child’s writing at home</a:t>
            </a:r>
            <a:endParaRPr sz="1900">
              <a:latin typeface="Tahoma"/>
              <a:ea typeface="Tahoma"/>
              <a:cs typeface="Tahoma"/>
              <a:sym typeface="Tahoma"/>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g3330a14f01b_1_0"/>
          <p:cNvSpPr txBox="1"/>
          <p:nvPr>
            <p:ph type="title"/>
          </p:nvPr>
        </p:nvSpPr>
        <p:spPr>
          <a:xfrm>
            <a:off x="158700" y="0"/>
            <a:ext cx="8826600" cy="8037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Clr>
                <a:srgbClr val="000000"/>
              </a:buClr>
              <a:buFont typeface="Arial"/>
              <a:buNone/>
            </a:pPr>
            <a:r>
              <a:rPr b="1" lang="en-GB" sz="2800" u="sng">
                <a:solidFill>
                  <a:srgbClr val="000000"/>
                </a:solidFill>
                <a:latin typeface="Tahoma"/>
                <a:ea typeface="Tahoma"/>
                <a:cs typeface="Tahoma"/>
                <a:sym typeface="Tahoma"/>
              </a:rPr>
              <a:t>How Writing is taught at Walton Oak</a:t>
            </a:r>
            <a:endParaRPr/>
          </a:p>
        </p:txBody>
      </p:sp>
      <p:sp>
        <p:nvSpPr>
          <p:cNvPr id="107" name="Google Shape;107;g3330a14f01b_1_0"/>
          <p:cNvSpPr txBox="1"/>
          <p:nvPr/>
        </p:nvSpPr>
        <p:spPr>
          <a:xfrm>
            <a:off x="274725" y="973572"/>
            <a:ext cx="8722200" cy="7434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lang="en-GB" sz="1100"/>
              <a:t>At Walton Oak, we follow a structured and engaging writing approach that ensures children develop their skills progressively while fostering a love for writing. Our teaching is inspired by </a:t>
            </a:r>
            <a:r>
              <a:rPr b="1" lang="en-GB" sz="1100"/>
              <a:t>Power of Reading texts</a:t>
            </a:r>
            <a:r>
              <a:rPr lang="en-GB" sz="1100"/>
              <a:t>, with each half-term’s writing cycle linked to a high-quality book.</a:t>
            </a:r>
            <a:endParaRPr sz="2800">
              <a:latin typeface="Tahoma"/>
              <a:ea typeface="Tahoma"/>
              <a:cs typeface="Tahoma"/>
              <a:sym typeface="Tahoma"/>
            </a:endParaRPr>
          </a:p>
        </p:txBody>
      </p:sp>
      <p:sp>
        <p:nvSpPr>
          <p:cNvPr id="108" name="Google Shape;108;g3330a14f01b_1_0"/>
          <p:cNvSpPr txBox="1"/>
          <p:nvPr/>
        </p:nvSpPr>
        <p:spPr>
          <a:xfrm>
            <a:off x="1104600" y="1716975"/>
            <a:ext cx="3300300" cy="17784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GB" sz="1000"/>
              <a:t>1.</a:t>
            </a:r>
            <a:r>
              <a:rPr b="1" lang="en-GB" sz="1000"/>
              <a:t> Starting with a Hook</a:t>
            </a:r>
            <a:endParaRPr b="1" sz="1000"/>
          </a:p>
          <a:p>
            <a:pPr indent="0" lvl="0" marL="0" rtl="0" algn="l">
              <a:lnSpc>
                <a:spcPct val="100000"/>
              </a:lnSpc>
              <a:spcBef>
                <a:spcPts val="200"/>
              </a:spcBef>
              <a:spcAft>
                <a:spcPts val="0"/>
              </a:spcAft>
              <a:buNone/>
            </a:pPr>
            <a:r>
              <a:rPr lang="en-GB" sz="1000"/>
              <a:t>Each writing unit begins with an engaging </a:t>
            </a:r>
            <a:r>
              <a:rPr b="1" lang="en-GB" sz="1000"/>
              <a:t>hook</a:t>
            </a:r>
            <a:r>
              <a:rPr lang="en-GB" sz="1000"/>
              <a:t> to immerse children in the text and spark their creativity. This could be:</a:t>
            </a:r>
            <a:endParaRPr sz="1000"/>
          </a:p>
          <a:p>
            <a:pPr indent="-292100" lvl="0" marL="457200" rtl="0" algn="l">
              <a:lnSpc>
                <a:spcPct val="100000"/>
              </a:lnSpc>
              <a:spcBef>
                <a:spcPts val="0"/>
              </a:spcBef>
              <a:spcAft>
                <a:spcPts val="0"/>
              </a:spcAft>
              <a:buSzPts val="1000"/>
              <a:buChar char="●"/>
            </a:pPr>
            <a:r>
              <a:rPr lang="en-GB" sz="1000"/>
              <a:t>Reading the next chapter.</a:t>
            </a:r>
            <a:endParaRPr sz="1000"/>
          </a:p>
          <a:p>
            <a:pPr indent="-292100" lvl="0" marL="457200" rtl="0" algn="l">
              <a:lnSpc>
                <a:spcPct val="100000"/>
              </a:lnSpc>
              <a:spcBef>
                <a:spcPts val="0"/>
              </a:spcBef>
              <a:spcAft>
                <a:spcPts val="0"/>
              </a:spcAft>
              <a:buSzPts val="1000"/>
              <a:buChar char="●"/>
            </a:pPr>
            <a:r>
              <a:rPr lang="en-GB" sz="1000"/>
              <a:t>Exploring a key character or setting.</a:t>
            </a:r>
            <a:endParaRPr sz="1000"/>
          </a:p>
          <a:p>
            <a:pPr indent="-292100" lvl="0" marL="457200" rtl="0" algn="l">
              <a:lnSpc>
                <a:spcPct val="100000"/>
              </a:lnSpc>
              <a:spcBef>
                <a:spcPts val="0"/>
              </a:spcBef>
              <a:spcAft>
                <a:spcPts val="0"/>
              </a:spcAft>
              <a:buSzPts val="1000"/>
              <a:buChar char="●"/>
            </a:pPr>
            <a:r>
              <a:rPr lang="en-GB" sz="1000"/>
              <a:t>Analysing an image or illustration from the book.</a:t>
            </a:r>
            <a:endParaRPr sz="1000"/>
          </a:p>
          <a:p>
            <a:pPr indent="0" lvl="0" marL="0" rtl="0" algn="l">
              <a:lnSpc>
                <a:spcPct val="100000"/>
              </a:lnSpc>
              <a:spcBef>
                <a:spcPts val="0"/>
              </a:spcBef>
              <a:spcAft>
                <a:spcPts val="0"/>
              </a:spcAft>
              <a:buNone/>
            </a:pPr>
            <a:r>
              <a:rPr lang="en-GB" sz="1000"/>
              <a:t>This hook encourages discussion, deep thinking, and excitement about the upcoming writing task.</a:t>
            </a:r>
            <a:endParaRPr sz="1000"/>
          </a:p>
          <a:p>
            <a:pPr indent="0" lvl="0" marL="0" rtl="0" algn="l">
              <a:spcBef>
                <a:spcPts val="0"/>
              </a:spcBef>
              <a:spcAft>
                <a:spcPts val="0"/>
              </a:spcAft>
              <a:buNone/>
            </a:pPr>
            <a:r>
              <a:t/>
            </a:r>
            <a:endParaRPr sz="1800">
              <a:solidFill>
                <a:schemeClr val="lt2"/>
              </a:solidFill>
              <a:latin typeface="Roboto"/>
              <a:ea typeface="Roboto"/>
              <a:cs typeface="Roboto"/>
              <a:sym typeface="Roboto"/>
            </a:endParaRPr>
          </a:p>
        </p:txBody>
      </p:sp>
      <p:sp>
        <p:nvSpPr>
          <p:cNvPr id="109" name="Google Shape;109;g3330a14f01b_1_0"/>
          <p:cNvSpPr txBox="1"/>
          <p:nvPr/>
        </p:nvSpPr>
        <p:spPr>
          <a:xfrm>
            <a:off x="4496000" y="1550300"/>
            <a:ext cx="3520200" cy="16143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GB" sz="1000"/>
              <a:t>2. Teaching a Grammar Focus</a:t>
            </a:r>
            <a:endParaRPr b="1" sz="1000"/>
          </a:p>
          <a:p>
            <a:pPr indent="0" lvl="0" marL="0" rtl="0" algn="l">
              <a:lnSpc>
                <a:spcPct val="100000"/>
              </a:lnSpc>
              <a:spcBef>
                <a:spcPts val="200"/>
              </a:spcBef>
              <a:spcAft>
                <a:spcPts val="0"/>
              </a:spcAft>
              <a:buNone/>
            </a:pPr>
            <a:r>
              <a:rPr lang="en-GB" sz="1000"/>
              <a:t>Before children begin writing, we explicitly teach a </a:t>
            </a:r>
            <a:r>
              <a:rPr b="1" lang="en-GB" sz="1000"/>
              <a:t>specific grammar skill</a:t>
            </a:r>
            <a:r>
              <a:rPr lang="en-GB" sz="1000"/>
              <a:t> that will be applied in their piece.</a:t>
            </a:r>
            <a:endParaRPr sz="1000"/>
          </a:p>
          <a:p>
            <a:pPr indent="0" lvl="0" marL="0" rtl="0" algn="l">
              <a:lnSpc>
                <a:spcPct val="100000"/>
              </a:lnSpc>
              <a:spcBef>
                <a:spcPts val="0"/>
              </a:spcBef>
              <a:spcAft>
                <a:spcPts val="0"/>
              </a:spcAft>
              <a:buNone/>
            </a:pPr>
            <a:r>
              <a:rPr lang="en-GB" sz="1000"/>
              <a:t>This could be sentence structure, punctuation, or a particular stylistic feature that particularly fits with the piece they are writing (e.g., using fronted adverbials in a diary entry).</a:t>
            </a:r>
            <a:endParaRPr sz="1000"/>
          </a:p>
          <a:p>
            <a:pPr indent="0" lvl="0" marL="0" rtl="0" algn="l">
              <a:lnSpc>
                <a:spcPct val="100000"/>
              </a:lnSpc>
              <a:spcBef>
                <a:spcPts val="0"/>
              </a:spcBef>
              <a:spcAft>
                <a:spcPts val="0"/>
              </a:spcAft>
              <a:buNone/>
            </a:pPr>
            <a:r>
              <a:rPr lang="en-GB" sz="1000"/>
              <a:t>This ensures that grammar is not taught in isolation but is embedded within meaningful writing.</a:t>
            </a:r>
            <a:endParaRPr sz="1800">
              <a:solidFill>
                <a:schemeClr val="lt2"/>
              </a:solidFill>
              <a:latin typeface="Roboto"/>
              <a:ea typeface="Roboto"/>
              <a:cs typeface="Roboto"/>
              <a:sym typeface="Roboto"/>
            </a:endParaRPr>
          </a:p>
        </p:txBody>
      </p:sp>
      <p:sp>
        <p:nvSpPr>
          <p:cNvPr id="110" name="Google Shape;110;g3330a14f01b_1_0"/>
          <p:cNvSpPr txBox="1"/>
          <p:nvPr/>
        </p:nvSpPr>
        <p:spPr>
          <a:xfrm>
            <a:off x="6428325" y="3301325"/>
            <a:ext cx="2568600" cy="21888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b="1" lang="en-GB" sz="1000"/>
              <a:t>3. Planning the Writing</a:t>
            </a:r>
            <a:endParaRPr b="1" sz="1000"/>
          </a:p>
          <a:p>
            <a:pPr indent="0" lvl="0" marL="0" rtl="0" algn="l">
              <a:lnSpc>
                <a:spcPct val="100000"/>
              </a:lnSpc>
              <a:spcBef>
                <a:spcPts val="200"/>
              </a:spcBef>
              <a:spcAft>
                <a:spcPts val="0"/>
              </a:spcAft>
              <a:buNone/>
            </a:pPr>
            <a:r>
              <a:rPr lang="en-GB" sz="1000"/>
              <a:t>Depending on the type of writing (narrative, persuasive, explanation, etc.), children spend </a:t>
            </a:r>
            <a:r>
              <a:rPr b="1" lang="en-GB" sz="1000"/>
              <a:t>1-2 lessons planning</a:t>
            </a:r>
            <a:r>
              <a:rPr lang="en-GB" sz="1000"/>
              <a:t>.</a:t>
            </a:r>
            <a:endParaRPr sz="1000"/>
          </a:p>
          <a:p>
            <a:pPr indent="0" lvl="0" marL="0" rtl="0" algn="l">
              <a:lnSpc>
                <a:spcPct val="100000"/>
              </a:lnSpc>
              <a:spcBef>
                <a:spcPts val="1200"/>
              </a:spcBef>
              <a:spcAft>
                <a:spcPts val="0"/>
              </a:spcAft>
              <a:buNone/>
            </a:pPr>
            <a:r>
              <a:rPr lang="en-GB" sz="1000"/>
              <a:t>Planning focuses on:</a:t>
            </a:r>
            <a:endParaRPr sz="1000"/>
          </a:p>
          <a:p>
            <a:pPr indent="0" lvl="0" marL="457200" rtl="0" algn="l">
              <a:lnSpc>
                <a:spcPct val="100000"/>
              </a:lnSpc>
              <a:spcBef>
                <a:spcPts val="0"/>
              </a:spcBef>
              <a:spcAft>
                <a:spcPts val="0"/>
              </a:spcAft>
              <a:buNone/>
            </a:pPr>
            <a:r>
              <a:rPr b="1" lang="en-GB" sz="1000"/>
              <a:t>Generating rich vocabulary</a:t>
            </a:r>
            <a:r>
              <a:rPr lang="en-GB" sz="1000"/>
              <a:t> relevant to the piece.</a:t>
            </a:r>
            <a:endParaRPr sz="1000"/>
          </a:p>
          <a:p>
            <a:pPr indent="0" lvl="0" marL="457200" rtl="0" algn="l">
              <a:lnSpc>
                <a:spcPct val="100000"/>
              </a:lnSpc>
              <a:spcBef>
                <a:spcPts val="0"/>
              </a:spcBef>
              <a:spcAft>
                <a:spcPts val="0"/>
              </a:spcAft>
              <a:buNone/>
            </a:pPr>
            <a:r>
              <a:rPr b="1" lang="en-GB" sz="1000"/>
              <a:t>Structuring their ideas</a:t>
            </a:r>
            <a:r>
              <a:rPr lang="en-GB" sz="1000"/>
              <a:t> (beginning, middle, end).</a:t>
            </a:r>
            <a:endParaRPr sz="1000"/>
          </a:p>
          <a:p>
            <a:pPr indent="0" lvl="0" marL="457200" rtl="0" algn="l">
              <a:lnSpc>
                <a:spcPct val="100000"/>
              </a:lnSpc>
              <a:spcBef>
                <a:spcPts val="0"/>
              </a:spcBef>
              <a:spcAft>
                <a:spcPts val="1200"/>
              </a:spcAft>
              <a:buNone/>
            </a:pPr>
            <a:r>
              <a:rPr b="1" lang="en-GB" sz="1000"/>
              <a:t>Preparing for the grammar focus</a:t>
            </a:r>
            <a:r>
              <a:rPr lang="en-GB" sz="1000"/>
              <a:t> so they can apply it effectively.</a:t>
            </a:r>
            <a:endParaRPr sz="1700">
              <a:solidFill>
                <a:schemeClr val="lt2"/>
              </a:solidFill>
              <a:latin typeface="Roboto"/>
              <a:ea typeface="Roboto"/>
              <a:cs typeface="Roboto"/>
              <a:sym typeface="Roboto"/>
            </a:endParaRPr>
          </a:p>
        </p:txBody>
      </p:sp>
      <p:sp>
        <p:nvSpPr>
          <p:cNvPr id="111" name="Google Shape;111;g3330a14f01b_1_0"/>
          <p:cNvSpPr txBox="1"/>
          <p:nvPr/>
        </p:nvSpPr>
        <p:spPr>
          <a:xfrm>
            <a:off x="3064200" y="4961100"/>
            <a:ext cx="3300300" cy="17784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b="1" lang="en-GB" sz="1000"/>
              <a:t>4. Writing the Extended Piece</a:t>
            </a:r>
            <a:endParaRPr b="1" sz="1000"/>
          </a:p>
          <a:p>
            <a:pPr indent="0" lvl="0" marL="0" rtl="0" algn="l">
              <a:lnSpc>
                <a:spcPct val="100000"/>
              </a:lnSpc>
              <a:spcBef>
                <a:spcPts val="200"/>
              </a:spcBef>
              <a:spcAft>
                <a:spcPts val="0"/>
              </a:spcAft>
              <a:buNone/>
            </a:pPr>
            <a:r>
              <a:rPr lang="en-GB" sz="1000"/>
              <a:t>Children then use their planning to </a:t>
            </a:r>
            <a:r>
              <a:rPr b="1" lang="en-GB" sz="1000"/>
              <a:t>write an extended piece</a:t>
            </a:r>
            <a:r>
              <a:rPr lang="en-GB" sz="1000"/>
              <a:t>, drawing on their ideas and vocabulary.</a:t>
            </a:r>
            <a:endParaRPr sz="1000"/>
          </a:p>
          <a:p>
            <a:pPr indent="0" lvl="0" marL="0" rtl="0" algn="l">
              <a:lnSpc>
                <a:spcPct val="100000"/>
              </a:lnSpc>
              <a:spcBef>
                <a:spcPts val="1200"/>
              </a:spcBef>
              <a:spcAft>
                <a:spcPts val="0"/>
              </a:spcAft>
              <a:buNone/>
            </a:pPr>
            <a:r>
              <a:rPr lang="en-GB" sz="1000"/>
              <a:t>To support them, we provide:</a:t>
            </a:r>
            <a:endParaRPr sz="1000"/>
          </a:p>
          <a:p>
            <a:pPr indent="0" lvl="0" marL="457200" rtl="0" algn="l">
              <a:lnSpc>
                <a:spcPct val="100000"/>
              </a:lnSpc>
              <a:spcBef>
                <a:spcPts val="0"/>
              </a:spcBef>
              <a:spcAft>
                <a:spcPts val="0"/>
              </a:spcAft>
              <a:buNone/>
            </a:pPr>
            <a:r>
              <a:rPr b="1" lang="en-GB" sz="1000"/>
              <a:t>Word banks</a:t>
            </a:r>
            <a:r>
              <a:rPr lang="en-GB" sz="1000"/>
              <a:t> to aid vocabulary choices.</a:t>
            </a:r>
            <a:endParaRPr sz="1000"/>
          </a:p>
          <a:p>
            <a:pPr indent="0" lvl="0" marL="457200" rtl="0" algn="l">
              <a:lnSpc>
                <a:spcPct val="100000"/>
              </a:lnSpc>
              <a:spcBef>
                <a:spcPts val="0"/>
              </a:spcBef>
              <a:spcAft>
                <a:spcPts val="0"/>
              </a:spcAft>
              <a:buNone/>
            </a:pPr>
            <a:r>
              <a:rPr b="1" lang="en-GB" sz="1000"/>
              <a:t>Scaffolding</a:t>
            </a:r>
            <a:r>
              <a:rPr lang="en-GB" sz="1000"/>
              <a:t> where needed (e.g., sentence starters, writing frames).</a:t>
            </a:r>
            <a:endParaRPr sz="1000"/>
          </a:p>
          <a:p>
            <a:pPr indent="0" lvl="0" marL="457200" rtl="0" algn="l">
              <a:lnSpc>
                <a:spcPct val="100000"/>
              </a:lnSpc>
              <a:spcBef>
                <a:spcPts val="0"/>
              </a:spcBef>
              <a:spcAft>
                <a:spcPts val="1200"/>
              </a:spcAft>
              <a:buNone/>
            </a:pPr>
            <a:r>
              <a:rPr b="1" lang="en-GB" sz="1000"/>
              <a:t>Modelled writing</a:t>
            </a:r>
            <a:r>
              <a:rPr lang="en-GB" sz="1000"/>
              <a:t> from the teacher to demonstrate expectations and techniques.</a:t>
            </a:r>
            <a:endParaRPr sz="1700">
              <a:solidFill>
                <a:schemeClr val="lt2"/>
              </a:solidFill>
              <a:latin typeface="Roboto"/>
              <a:ea typeface="Roboto"/>
              <a:cs typeface="Roboto"/>
              <a:sym typeface="Roboto"/>
            </a:endParaRPr>
          </a:p>
        </p:txBody>
      </p:sp>
      <p:sp>
        <p:nvSpPr>
          <p:cNvPr id="112" name="Google Shape;112;g3330a14f01b_1_0"/>
          <p:cNvSpPr txBox="1"/>
          <p:nvPr/>
        </p:nvSpPr>
        <p:spPr>
          <a:xfrm>
            <a:off x="322950" y="3572450"/>
            <a:ext cx="2613600" cy="27384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None/>
            </a:pPr>
            <a:r>
              <a:rPr b="1" lang="en-GB" sz="1000"/>
              <a:t>5. Editing &amp; Improving Writing</a:t>
            </a:r>
            <a:endParaRPr sz="1000"/>
          </a:p>
          <a:p>
            <a:pPr indent="0" lvl="0" marL="0" marR="0" rtl="0" algn="l">
              <a:lnSpc>
                <a:spcPct val="100000"/>
              </a:lnSpc>
              <a:spcBef>
                <a:spcPts val="0"/>
              </a:spcBef>
              <a:spcAft>
                <a:spcPts val="0"/>
              </a:spcAft>
              <a:buNone/>
            </a:pPr>
            <a:r>
              <a:rPr lang="en-GB" sz="1000"/>
              <a:t>Once the piece is complete, children </a:t>
            </a:r>
            <a:r>
              <a:rPr b="1" lang="en-GB" sz="1000"/>
              <a:t>edit </a:t>
            </a:r>
            <a:r>
              <a:rPr lang="en-GB" sz="1000"/>
              <a:t>and improve their writing to a standard appropriate for their year group.</a:t>
            </a:r>
            <a:endParaRPr sz="1000"/>
          </a:p>
          <a:p>
            <a:pPr indent="0" lvl="0" marL="0" marR="0" rtl="0" algn="l">
              <a:lnSpc>
                <a:spcPct val="100000"/>
              </a:lnSpc>
              <a:spcBef>
                <a:spcPts val="0"/>
              </a:spcBef>
              <a:spcAft>
                <a:spcPts val="0"/>
              </a:spcAft>
              <a:buNone/>
            </a:pPr>
            <a:r>
              <a:rPr lang="en-GB" sz="1000"/>
              <a:t>This includes:</a:t>
            </a:r>
            <a:endParaRPr sz="1000"/>
          </a:p>
          <a:p>
            <a:pPr indent="-292100" lvl="0" marL="457200" marR="0" rtl="0" algn="l">
              <a:lnSpc>
                <a:spcPct val="100000"/>
              </a:lnSpc>
              <a:spcBef>
                <a:spcPts val="0"/>
              </a:spcBef>
              <a:spcAft>
                <a:spcPts val="0"/>
              </a:spcAft>
              <a:buSzPts val="1000"/>
              <a:buChar char="●"/>
            </a:pPr>
            <a:r>
              <a:rPr lang="en-GB" sz="1000"/>
              <a:t>Checking </a:t>
            </a:r>
            <a:r>
              <a:rPr b="1" lang="en-GB" sz="1000"/>
              <a:t>spellings </a:t>
            </a:r>
            <a:r>
              <a:rPr lang="en-GB" sz="1000"/>
              <a:t>and </a:t>
            </a:r>
            <a:r>
              <a:rPr b="1" lang="en-GB" sz="1000"/>
              <a:t>punctuation </a:t>
            </a:r>
            <a:r>
              <a:rPr lang="en-GB" sz="1000"/>
              <a:t>for accuracy.</a:t>
            </a:r>
            <a:endParaRPr sz="1000"/>
          </a:p>
          <a:p>
            <a:pPr indent="-292100" lvl="0" marL="457200" marR="0" rtl="0" algn="l">
              <a:lnSpc>
                <a:spcPct val="100000"/>
              </a:lnSpc>
              <a:spcBef>
                <a:spcPts val="0"/>
              </a:spcBef>
              <a:spcAft>
                <a:spcPts val="0"/>
              </a:spcAft>
              <a:buSzPts val="1000"/>
              <a:buChar char="●"/>
            </a:pPr>
            <a:r>
              <a:rPr lang="en-GB" sz="1000"/>
              <a:t>Ensuring </a:t>
            </a:r>
            <a:r>
              <a:rPr b="1" lang="en-GB" sz="1000"/>
              <a:t>cohesion</a:t>
            </a:r>
            <a:r>
              <a:rPr lang="en-GB" sz="1000"/>
              <a:t>—sentences and paragraphs must flow logically.</a:t>
            </a:r>
            <a:endParaRPr sz="1000"/>
          </a:p>
          <a:p>
            <a:pPr indent="-292100" lvl="0" marL="457200" marR="0" rtl="0" algn="l">
              <a:lnSpc>
                <a:spcPct val="100000"/>
              </a:lnSpc>
              <a:spcBef>
                <a:spcPts val="0"/>
              </a:spcBef>
              <a:spcAft>
                <a:spcPts val="0"/>
              </a:spcAft>
              <a:buSzPts val="1000"/>
              <a:buChar char="●"/>
            </a:pPr>
            <a:r>
              <a:rPr lang="en-GB" sz="1000"/>
              <a:t>Enhancing their </a:t>
            </a:r>
            <a:r>
              <a:rPr b="1" lang="en-GB" sz="1000"/>
              <a:t>vocabulary </a:t>
            </a:r>
            <a:r>
              <a:rPr lang="en-GB" sz="1000"/>
              <a:t>choices where needed.</a:t>
            </a:r>
            <a:endParaRPr sz="1000"/>
          </a:p>
          <a:p>
            <a:pPr indent="-292100" lvl="0" marL="457200" marR="0" rtl="0" algn="l">
              <a:lnSpc>
                <a:spcPct val="100000"/>
              </a:lnSpc>
              <a:spcBef>
                <a:spcPts val="0"/>
              </a:spcBef>
              <a:spcAft>
                <a:spcPts val="0"/>
              </a:spcAft>
              <a:buSzPts val="1000"/>
              <a:buChar char="●"/>
            </a:pPr>
            <a:r>
              <a:rPr lang="en-GB" sz="1000"/>
              <a:t>This process helps children develop independence in refining their work, ensuring they meet year-group expectations while taking pride in their writing.</a:t>
            </a:r>
            <a:endParaRPr sz="1800">
              <a:solidFill>
                <a:schemeClr val="lt2"/>
              </a:solidFill>
              <a:latin typeface="Roboto"/>
              <a:ea typeface="Roboto"/>
              <a:cs typeface="Roboto"/>
              <a:sym typeface="Roboto"/>
            </a:endParaRPr>
          </a:p>
        </p:txBody>
      </p:sp>
      <p:pic>
        <p:nvPicPr>
          <p:cNvPr id="113" name="Google Shape;113;g3330a14f01b_1_0"/>
          <p:cNvPicPr preferRelativeResize="0"/>
          <p:nvPr/>
        </p:nvPicPr>
        <p:blipFill>
          <a:blip r:embed="rId3">
            <a:alphaModFix/>
          </a:blip>
          <a:stretch>
            <a:fillRect/>
          </a:stretch>
        </p:blipFill>
        <p:spPr>
          <a:xfrm flipH="1" rot="6947959">
            <a:off x="4279362" y="3615063"/>
            <a:ext cx="1202847" cy="1258568"/>
          </a:xfrm>
          <a:prstGeom prst="rect">
            <a:avLst/>
          </a:prstGeom>
          <a:noFill/>
          <a:ln>
            <a:noFill/>
          </a:ln>
        </p:spPr>
      </p:pic>
      <p:pic>
        <p:nvPicPr>
          <p:cNvPr id="114" name="Google Shape;114;g3330a14f01b_1_0"/>
          <p:cNvPicPr preferRelativeResize="0"/>
          <p:nvPr/>
        </p:nvPicPr>
        <p:blipFill rotWithShape="1">
          <a:blip r:embed="rId4">
            <a:alphaModFix/>
          </a:blip>
          <a:srcRect b="0" l="0" r="0" t="0"/>
          <a:stretch/>
        </p:blipFill>
        <p:spPr>
          <a:xfrm>
            <a:off x="7284142" y="6073389"/>
            <a:ext cx="1633056" cy="66611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g33f6bb32f3f_0_29"/>
          <p:cNvSpPr txBox="1"/>
          <p:nvPr>
            <p:ph type="title"/>
          </p:nvPr>
        </p:nvSpPr>
        <p:spPr>
          <a:xfrm>
            <a:off x="158700" y="0"/>
            <a:ext cx="8826600" cy="8037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b="1" lang="en-GB" sz="2800" u="sng">
                <a:solidFill>
                  <a:srgbClr val="000000"/>
                </a:solidFill>
                <a:latin typeface="Tahoma"/>
                <a:ea typeface="Tahoma"/>
                <a:cs typeface="Tahoma"/>
                <a:sym typeface="Tahoma"/>
              </a:rPr>
              <a:t>How Writing is taught at Walton Oak</a:t>
            </a:r>
            <a:endParaRPr/>
          </a:p>
        </p:txBody>
      </p:sp>
      <p:sp>
        <p:nvSpPr>
          <p:cNvPr id="121" name="Google Shape;121;g33f6bb32f3f_0_29"/>
          <p:cNvSpPr txBox="1"/>
          <p:nvPr/>
        </p:nvSpPr>
        <p:spPr>
          <a:xfrm>
            <a:off x="274725" y="973572"/>
            <a:ext cx="8722200" cy="548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lang="en-GB" sz="1100"/>
              <a:t>At Walton Oak, we expose children to a variety of writing styles to ensure they develop a broad skill set and can adapt their writing for different purposes and audiences. For example:</a:t>
            </a:r>
            <a:endParaRPr sz="2800">
              <a:latin typeface="Tahoma"/>
              <a:ea typeface="Tahoma"/>
              <a:cs typeface="Tahoma"/>
              <a:sym typeface="Tahoma"/>
            </a:endParaRPr>
          </a:p>
        </p:txBody>
      </p:sp>
      <p:sp>
        <p:nvSpPr>
          <p:cNvPr id="122" name="Google Shape;122;g33f6bb32f3f_0_29"/>
          <p:cNvSpPr txBox="1"/>
          <p:nvPr/>
        </p:nvSpPr>
        <p:spPr>
          <a:xfrm>
            <a:off x="1104600" y="1716975"/>
            <a:ext cx="3300300" cy="17784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b="1" lang="en-GB" sz="1000"/>
              <a:t>Narrative Writing (Creative &amp; Storytelling)</a:t>
            </a:r>
            <a:r>
              <a:rPr lang="en-GB" sz="1000"/>
              <a:t> </a:t>
            </a:r>
            <a:r>
              <a:rPr b="1" lang="en-GB" sz="1000"/>
              <a:t>Examples:</a:t>
            </a:r>
            <a:endParaRPr b="1" sz="1000"/>
          </a:p>
          <a:p>
            <a:pPr indent="-292100" lvl="0" marL="457200" rtl="0" algn="l">
              <a:lnSpc>
                <a:spcPct val="100000"/>
              </a:lnSpc>
              <a:spcBef>
                <a:spcPts val="0"/>
              </a:spcBef>
              <a:spcAft>
                <a:spcPts val="0"/>
              </a:spcAft>
              <a:buSzPts val="1000"/>
              <a:buChar char="●"/>
            </a:pPr>
            <a:r>
              <a:rPr lang="en-GB" sz="1000"/>
              <a:t>Writing a diary entry in </a:t>
            </a:r>
            <a:r>
              <a:rPr b="1" lang="en-GB" sz="1000"/>
              <a:t>the role of a character</a:t>
            </a:r>
            <a:r>
              <a:rPr lang="en-GB" sz="1000"/>
              <a:t> (e.g., a day in the life of a character from the book).</a:t>
            </a:r>
            <a:endParaRPr sz="1000"/>
          </a:p>
          <a:p>
            <a:pPr indent="-292100" lvl="0" marL="457200" rtl="0" algn="l">
              <a:lnSpc>
                <a:spcPct val="100000"/>
              </a:lnSpc>
              <a:spcBef>
                <a:spcPts val="0"/>
              </a:spcBef>
              <a:spcAft>
                <a:spcPts val="0"/>
              </a:spcAft>
              <a:buSzPts val="1000"/>
              <a:buChar char="●"/>
            </a:pPr>
            <a:r>
              <a:rPr b="1" lang="en-GB" sz="1000"/>
              <a:t>Rewriting the narrative</a:t>
            </a:r>
            <a:r>
              <a:rPr lang="en-GB" sz="1000"/>
              <a:t> from a different point of view (e.g., a villain’s perspective).</a:t>
            </a:r>
            <a:endParaRPr sz="1000"/>
          </a:p>
          <a:p>
            <a:pPr indent="-292100" lvl="0" marL="457200" rtl="0" algn="l">
              <a:lnSpc>
                <a:spcPct val="100000"/>
              </a:lnSpc>
              <a:spcBef>
                <a:spcPts val="0"/>
              </a:spcBef>
              <a:spcAft>
                <a:spcPts val="0"/>
              </a:spcAft>
              <a:buSzPts val="1000"/>
              <a:buChar char="●"/>
            </a:pPr>
            <a:r>
              <a:rPr lang="en-GB" sz="1000"/>
              <a:t>Creating a </a:t>
            </a:r>
            <a:r>
              <a:rPr b="1" lang="en-GB" sz="1000"/>
              <a:t>new chapter</a:t>
            </a:r>
            <a:r>
              <a:rPr lang="en-GB" sz="1000"/>
              <a:t> that fits within the original story.</a:t>
            </a:r>
            <a:endParaRPr sz="1000"/>
          </a:p>
          <a:p>
            <a:pPr indent="-292100" lvl="0" marL="457200" rtl="0" algn="l">
              <a:lnSpc>
                <a:spcPct val="100000"/>
              </a:lnSpc>
              <a:spcBef>
                <a:spcPts val="0"/>
              </a:spcBef>
              <a:spcAft>
                <a:spcPts val="0"/>
              </a:spcAft>
              <a:buSzPts val="1000"/>
              <a:buChar char="●"/>
            </a:pPr>
            <a:r>
              <a:rPr lang="en-GB" sz="1000"/>
              <a:t>Writing an alternative </a:t>
            </a:r>
            <a:r>
              <a:rPr b="1" lang="en-GB" sz="1000"/>
              <a:t>ending</a:t>
            </a:r>
            <a:r>
              <a:rPr lang="en-GB" sz="1000"/>
              <a:t> to the story.</a:t>
            </a:r>
            <a:endParaRPr sz="1000"/>
          </a:p>
          <a:p>
            <a:pPr indent="0" lvl="0" marL="0" rtl="0" algn="l">
              <a:lnSpc>
                <a:spcPct val="100000"/>
              </a:lnSpc>
              <a:spcBef>
                <a:spcPts val="1200"/>
              </a:spcBef>
              <a:spcAft>
                <a:spcPts val="0"/>
              </a:spcAft>
              <a:buNone/>
            </a:pPr>
            <a:r>
              <a:t/>
            </a:r>
            <a:endParaRPr b="1" sz="1000"/>
          </a:p>
          <a:p>
            <a:pPr indent="0" lvl="0" marL="0" rtl="0" algn="l">
              <a:spcBef>
                <a:spcPts val="0"/>
              </a:spcBef>
              <a:spcAft>
                <a:spcPts val="0"/>
              </a:spcAft>
              <a:buNone/>
            </a:pPr>
            <a:r>
              <a:t/>
            </a:r>
            <a:endParaRPr sz="1800">
              <a:solidFill>
                <a:schemeClr val="lt2"/>
              </a:solidFill>
              <a:latin typeface="Roboto"/>
              <a:ea typeface="Roboto"/>
              <a:cs typeface="Roboto"/>
              <a:sym typeface="Roboto"/>
            </a:endParaRPr>
          </a:p>
        </p:txBody>
      </p:sp>
      <p:sp>
        <p:nvSpPr>
          <p:cNvPr id="123" name="Google Shape;123;g33f6bb32f3f_0_29"/>
          <p:cNvSpPr txBox="1"/>
          <p:nvPr/>
        </p:nvSpPr>
        <p:spPr>
          <a:xfrm>
            <a:off x="4453450" y="1556500"/>
            <a:ext cx="3520200" cy="11127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None/>
            </a:pPr>
            <a:r>
              <a:rPr b="1" lang="en-GB" sz="1000"/>
              <a:t>Descriptive Writing (Building Atmosphere) </a:t>
            </a:r>
            <a:endParaRPr b="1" sz="1000"/>
          </a:p>
          <a:p>
            <a:pPr indent="0" lvl="0" marL="0" marR="0" rtl="0" algn="l">
              <a:lnSpc>
                <a:spcPct val="100000"/>
              </a:lnSpc>
              <a:spcBef>
                <a:spcPts val="0"/>
              </a:spcBef>
              <a:spcAft>
                <a:spcPts val="0"/>
              </a:spcAft>
              <a:buNone/>
            </a:pPr>
            <a:r>
              <a:rPr b="1" lang="en-GB" sz="1000"/>
              <a:t>Examples:</a:t>
            </a:r>
            <a:endParaRPr b="1" sz="1000"/>
          </a:p>
          <a:p>
            <a:pPr indent="-292100" lvl="0" marL="457200" marR="0" rtl="0" algn="l">
              <a:lnSpc>
                <a:spcPct val="100000"/>
              </a:lnSpc>
              <a:spcBef>
                <a:spcPts val="0"/>
              </a:spcBef>
              <a:spcAft>
                <a:spcPts val="0"/>
              </a:spcAft>
              <a:buSzPts val="1000"/>
              <a:buChar char="●"/>
            </a:pPr>
            <a:r>
              <a:rPr b="1" lang="en-GB" sz="1000"/>
              <a:t>Setting descriptions </a:t>
            </a:r>
            <a:r>
              <a:rPr lang="en-GB" sz="1000"/>
              <a:t>(e.g., describing a stormy night, a bustling market, or an eerie forest).</a:t>
            </a:r>
            <a:endParaRPr sz="1000"/>
          </a:p>
          <a:p>
            <a:pPr indent="-292100" lvl="0" marL="457200" marR="0" rtl="0" algn="l">
              <a:lnSpc>
                <a:spcPct val="100000"/>
              </a:lnSpc>
              <a:spcBef>
                <a:spcPts val="0"/>
              </a:spcBef>
              <a:spcAft>
                <a:spcPts val="0"/>
              </a:spcAft>
              <a:buSzPts val="1000"/>
              <a:buChar char="●"/>
            </a:pPr>
            <a:r>
              <a:rPr b="1" lang="en-GB" sz="1000"/>
              <a:t>Character descriptions</a:t>
            </a:r>
            <a:r>
              <a:rPr lang="en-GB" sz="1000"/>
              <a:t> (e.g., introducing a mysterious new character).</a:t>
            </a:r>
            <a:endParaRPr sz="1100"/>
          </a:p>
          <a:p>
            <a:pPr indent="0" lvl="0" marL="0" rtl="0" algn="l">
              <a:lnSpc>
                <a:spcPct val="100000"/>
              </a:lnSpc>
              <a:spcBef>
                <a:spcPts val="0"/>
              </a:spcBef>
              <a:spcAft>
                <a:spcPts val="0"/>
              </a:spcAft>
              <a:buNone/>
            </a:pPr>
            <a:r>
              <a:t/>
            </a:r>
            <a:endParaRPr b="1" sz="1000"/>
          </a:p>
        </p:txBody>
      </p:sp>
      <p:sp>
        <p:nvSpPr>
          <p:cNvPr id="124" name="Google Shape;124;g33f6bb32f3f_0_29"/>
          <p:cNvSpPr txBox="1"/>
          <p:nvPr/>
        </p:nvSpPr>
        <p:spPr>
          <a:xfrm>
            <a:off x="6416700" y="2706736"/>
            <a:ext cx="2568600" cy="18747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GB" sz="1000"/>
              <a:t>Persuasive Writing (Convincing the Reader)</a:t>
            </a:r>
            <a:endParaRPr b="1" sz="1300"/>
          </a:p>
          <a:p>
            <a:pPr indent="0" lvl="0" marL="0" rtl="0" algn="l">
              <a:lnSpc>
                <a:spcPct val="115000"/>
              </a:lnSpc>
              <a:spcBef>
                <a:spcPts val="0"/>
              </a:spcBef>
              <a:spcAft>
                <a:spcPts val="0"/>
              </a:spcAft>
              <a:buNone/>
            </a:pPr>
            <a:r>
              <a:rPr b="1" lang="en-GB" sz="1100"/>
              <a:t>Examples:</a:t>
            </a:r>
            <a:endParaRPr b="1" sz="1100"/>
          </a:p>
          <a:p>
            <a:pPr indent="-298450" lvl="0" marL="457200" rtl="0" algn="l">
              <a:lnSpc>
                <a:spcPct val="100000"/>
              </a:lnSpc>
              <a:spcBef>
                <a:spcPts val="0"/>
              </a:spcBef>
              <a:spcAft>
                <a:spcPts val="0"/>
              </a:spcAft>
              <a:buSzPts val="1100"/>
              <a:buChar char="●"/>
            </a:pPr>
            <a:r>
              <a:rPr lang="en-GB" sz="1100"/>
              <a:t>Writing a </a:t>
            </a:r>
            <a:r>
              <a:rPr b="1" lang="en-GB" sz="1100"/>
              <a:t>letter</a:t>
            </a:r>
            <a:r>
              <a:rPr lang="en-GB" sz="1100"/>
              <a:t> to persuade a character to change their actions.</a:t>
            </a:r>
            <a:endParaRPr sz="1100"/>
          </a:p>
          <a:p>
            <a:pPr indent="-298450" lvl="0" marL="457200" rtl="0" algn="l">
              <a:lnSpc>
                <a:spcPct val="100000"/>
              </a:lnSpc>
              <a:spcBef>
                <a:spcPts val="0"/>
              </a:spcBef>
              <a:spcAft>
                <a:spcPts val="0"/>
              </a:spcAft>
              <a:buSzPts val="1100"/>
              <a:buChar char="●"/>
            </a:pPr>
            <a:r>
              <a:rPr lang="en-GB" sz="1100"/>
              <a:t>Creating a </a:t>
            </a:r>
            <a:r>
              <a:rPr b="1" lang="en-GB" sz="1100"/>
              <a:t>speech</a:t>
            </a:r>
            <a:r>
              <a:rPr lang="en-GB" sz="1100"/>
              <a:t> (e.g., persuading a town to take action on an issue).</a:t>
            </a:r>
            <a:endParaRPr sz="1100"/>
          </a:p>
          <a:p>
            <a:pPr indent="-298450" lvl="0" marL="457200" rtl="0" algn="l">
              <a:lnSpc>
                <a:spcPct val="100000"/>
              </a:lnSpc>
              <a:spcBef>
                <a:spcPts val="0"/>
              </a:spcBef>
              <a:spcAft>
                <a:spcPts val="0"/>
              </a:spcAft>
              <a:buSzPts val="1100"/>
              <a:buChar char="●"/>
            </a:pPr>
            <a:r>
              <a:rPr lang="en-GB" sz="1100"/>
              <a:t>Writing an advert or review.</a:t>
            </a:r>
            <a:endParaRPr sz="1100"/>
          </a:p>
          <a:p>
            <a:pPr indent="0" lvl="0" marL="457200" rtl="0" algn="l">
              <a:lnSpc>
                <a:spcPct val="100000"/>
              </a:lnSpc>
              <a:spcBef>
                <a:spcPts val="0"/>
              </a:spcBef>
              <a:spcAft>
                <a:spcPts val="1200"/>
              </a:spcAft>
              <a:buNone/>
            </a:pPr>
            <a:r>
              <a:t/>
            </a:r>
            <a:endParaRPr b="1" sz="1000"/>
          </a:p>
        </p:txBody>
      </p:sp>
      <p:sp>
        <p:nvSpPr>
          <p:cNvPr id="125" name="Google Shape;125;g33f6bb32f3f_0_29"/>
          <p:cNvSpPr txBox="1"/>
          <p:nvPr/>
        </p:nvSpPr>
        <p:spPr>
          <a:xfrm>
            <a:off x="5243775" y="4620613"/>
            <a:ext cx="3300300" cy="14136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b="1" lang="en-GB" sz="1000"/>
              <a:t>Informative &amp; Explanation Writing (Factual &amp; Objective)</a:t>
            </a:r>
            <a:endParaRPr b="1" sz="1000"/>
          </a:p>
          <a:p>
            <a:pPr indent="0" lvl="0" marL="0" rtl="0" algn="l">
              <a:lnSpc>
                <a:spcPct val="100000"/>
              </a:lnSpc>
              <a:spcBef>
                <a:spcPts val="0"/>
              </a:spcBef>
              <a:spcAft>
                <a:spcPts val="0"/>
              </a:spcAft>
              <a:buNone/>
            </a:pPr>
            <a:r>
              <a:rPr b="1" lang="en-GB" sz="1000"/>
              <a:t>Examples:</a:t>
            </a:r>
            <a:endParaRPr b="1" sz="1000"/>
          </a:p>
          <a:p>
            <a:pPr indent="-292100" lvl="0" marL="457200" rtl="0" algn="l">
              <a:lnSpc>
                <a:spcPct val="100000"/>
              </a:lnSpc>
              <a:spcBef>
                <a:spcPts val="0"/>
              </a:spcBef>
              <a:spcAft>
                <a:spcPts val="0"/>
              </a:spcAft>
              <a:buSzPts val="1000"/>
              <a:buChar char="●"/>
            </a:pPr>
            <a:r>
              <a:rPr lang="en-GB" sz="1000"/>
              <a:t>Writing a </a:t>
            </a:r>
            <a:r>
              <a:rPr b="1" lang="en-GB" sz="1000"/>
              <a:t>non-chronological report</a:t>
            </a:r>
            <a:r>
              <a:rPr lang="en-GB" sz="1000"/>
              <a:t> (e.g., about a historical figure or a scientific topic).</a:t>
            </a:r>
            <a:endParaRPr sz="1000"/>
          </a:p>
          <a:p>
            <a:pPr indent="-292100" lvl="0" marL="457200" rtl="0" algn="l">
              <a:lnSpc>
                <a:spcPct val="100000"/>
              </a:lnSpc>
              <a:spcBef>
                <a:spcPts val="0"/>
              </a:spcBef>
              <a:spcAft>
                <a:spcPts val="0"/>
              </a:spcAft>
              <a:buSzPts val="1000"/>
              <a:buChar char="●"/>
            </a:pPr>
            <a:r>
              <a:rPr lang="en-GB" sz="1000"/>
              <a:t>Explaining </a:t>
            </a:r>
            <a:r>
              <a:rPr b="1" lang="en-GB" sz="1000"/>
              <a:t>how something works</a:t>
            </a:r>
            <a:r>
              <a:rPr lang="en-GB" sz="1000"/>
              <a:t> (e.g., the water cycle, how a castle was built).</a:t>
            </a:r>
            <a:endParaRPr sz="1000"/>
          </a:p>
          <a:p>
            <a:pPr indent="-292100" lvl="0" marL="457200" rtl="0" algn="l">
              <a:lnSpc>
                <a:spcPct val="100000"/>
              </a:lnSpc>
              <a:spcBef>
                <a:spcPts val="0"/>
              </a:spcBef>
              <a:spcAft>
                <a:spcPts val="0"/>
              </a:spcAft>
              <a:buSzPts val="1000"/>
              <a:buChar char="●"/>
            </a:pPr>
            <a:r>
              <a:rPr lang="en-GB" sz="1000"/>
              <a:t>Writing a </a:t>
            </a:r>
            <a:r>
              <a:rPr b="1" lang="en-GB" sz="1000"/>
              <a:t>biography</a:t>
            </a:r>
            <a:r>
              <a:rPr lang="en-GB" sz="1000"/>
              <a:t> of an important person.</a:t>
            </a:r>
            <a:endParaRPr sz="1000"/>
          </a:p>
          <a:p>
            <a:pPr indent="0" lvl="0" marL="457200" rtl="0" algn="l">
              <a:lnSpc>
                <a:spcPct val="100000"/>
              </a:lnSpc>
              <a:spcBef>
                <a:spcPts val="0"/>
              </a:spcBef>
              <a:spcAft>
                <a:spcPts val="1200"/>
              </a:spcAft>
              <a:buNone/>
            </a:pPr>
            <a:r>
              <a:t/>
            </a:r>
            <a:endParaRPr b="1" sz="1000"/>
          </a:p>
        </p:txBody>
      </p:sp>
      <p:sp>
        <p:nvSpPr>
          <p:cNvPr id="126" name="Google Shape;126;g33f6bb32f3f_0_29"/>
          <p:cNvSpPr txBox="1"/>
          <p:nvPr/>
        </p:nvSpPr>
        <p:spPr>
          <a:xfrm>
            <a:off x="2584625" y="5186575"/>
            <a:ext cx="2613600" cy="14706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1400"/>
              </a:spcBef>
              <a:spcAft>
                <a:spcPts val="0"/>
              </a:spcAft>
              <a:buNone/>
            </a:pPr>
            <a:r>
              <a:rPr b="1" lang="en-GB" sz="1000"/>
              <a:t>Instructional Writing (Clear, Step-by-Step Guides)</a:t>
            </a:r>
            <a:endParaRPr b="1" sz="1000"/>
          </a:p>
          <a:p>
            <a:pPr indent="0" lvl="0" marL="0" rtl="0" algn="l">
              <a:lnSpc>
                <a:spcPct val="100000"/>
              </a:lnSpc>
              <a:spcBef>
                <a:spcPts val="400"/>
              </a:spcBef>
              <a:spcAft>
                <a:spcPts val="0"/>
              </a:spcAft>
              <a:buNone/>
            </a:pPr>
            <a:r>
              <a:rPr b="1" lang="en-GB" sz="1000"/>
              <a:t>Examples:</a:t>
            </a:r>
            <a:endParaRPr b="1" sz="1000"/>
          </a:p>
          <a:p>
            <a:pPr indent="-292100" lvl="0" marL="457200" rtl="0" algn="l">
              <a:lnSpc>
                <a:spcPct val="100000"/>
              </a:lnSpc>
              <a:spcBef>
                <a:spcPts val="0"/>
              </a:spcBef>
              <a:spcAft>
                <a:spcPts val="0"/>
              </a:spcAft>
              <a:buSzPts val="1000"/>
              <a:buChar char="●"/>
            </a:pPr>
            <a:r>
              <a:rPr lang="en-GB" sz="1000"/>
              <a:t>Writing a </a:t>
            </a:r>
            <a:r>
              <a:rPr b="1" lang="en-GB" sz="1000"/>
              <a:t>set of instructions</a:t>
            </a:r>
            <a:r>
              <a:rPr lang="en-GB" sz="1000"/>
              <a:t> (e.g., how to survive in a rainforest, how to build an Anderson shelter).</a:t>
            </a:r>
            <a:endParaRPr sz="1000"/>
          </a:p>
          <a:p>
            <a:pPr indent="-292100" lvl="0" marL="457200" rtl="0" algn="l">
              <a:lnSpc>
                <a:spcPct val="100000"/>
              </a:lnSpc>
              <a:spcBef>
                <a:spcPts val="0"/>
              </a:spcBef>
              <a:spcAft>
                <a:spcPts val="0"/>
              </a:spcAft>
              <a:buSzPts val="1000"/>
              <a:buChar char="●"/>
            </a:pPr>
            <a:r>
              <a:rPr lang="en-GB" sz="1000"/>
              <a:t>Creating a </a:t>
            </a:r>
            <a:r>
              <a:rPr b="1" lang="en-GB" sz="1000"/>
              <a:t>recipe</a:t>
            </a:r>
            <a:r>
              <a:rPr lang="en-GB" sz="1000"/>
              <a:t> or a guide for a younger audience.</a:t>
            </a:r>
            <a:endParaRPr sz="1000"/>
          </a:p>
          <a:p>
            <a:pPr indent="0" lvl="0" marL="0" marR="0" rtl="0" algn="l">
              <a:lnSpc>
                <a:spcPct val="100000"/>
              </a:lnSpc>
              <a:spcBef>
                <a:spcPts val="0"/>
              </a:spcBef>
              <a:spcAft>
                <a:spcPts val="0"/>
              </a:spcAft>
              <a:buNone/>
            </a:pPr>
            <a:r>
              <a:t/>
            </a:r>
            <a:endParaRPr b="1" sz="1000"/>
          </a:p>
        </p:txBody>
      </p:sp>
      <p:pic>
        <p:nvPicPr>
          <p:cNvPr id="127" name="Google Shape;127;g33f6bb32f3f_0_29"/>
          <p:cNvPicPr preferRelativeResize="0"/>
          <p:nvPr/>
        </p:nvPicPr>
        <p:blipFill rotWithShape="1">
          <a:blip r:embed="rId3">
            <a:alphaModFix/>
          </a:blip>
          <a:srcRect b="0" l="0" r="0" t="0"/>
          <a:stretch/>
        </p:blipFill>
        <p:spPr>
          <a:xfrm>
            <a:off x="7284142" y="6073389"/>
            <a:ext cx="1633056" cy="666113"/>
          </a:xfrm>
          <a:prstGeom prst="rect">
            <a:avLst/>
          </a:prstGeom>
          <a:noFill/>
          <a:ln>
            <a:noFill/>
          </a:ln>
        </p:spPr>
      </p:pic>
      <p:sp>
        <p:nvSpPr>
          <p:cNvPr id="128" name="Google Shape;128;g33f6bb32f3f_0_29"/>
          <p:cNvSpPr txBox="1"/>
          <p:nvPr/>
        </p:nvSpPr>
        <p:spPr>
          <a:xfrm>
            <a:off x="510700" y="3574925"/>
            <a:ext cx="3210000" cy="15321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1400"/>
              </a:spcBef>
              <a:spcAft>
                <a:spcPts val="0"/>
              </a:spcAft>
              <a:buNone/>
            </a:pPr>
            <a:r>
              <a:rPr b="1" lang="en-GB" sz="1000"/>
              <a:t>Poetry (Creative &amp; Expressive Writing)</a:t>
            </a:r>
            <a:endParaRPr b="1" sz="1000"/>
          </a:p>
          <a:p>
            <a:pPr indent="0" lvl="0" marL="0" rtl="0" algn="l">
              <a:lnSpc>
                <a:spcPct val="115000"/>
              </a:lnSpc>
              <a:spcBef>
                <a:spcPts val="400"/>
              </a:spcBef>
              <a:spcAft>
                <a:spcPts val="0"/>
              </a:spcAft>
              <a:buNone/>
            </a:pPr>
            <a:r>
              <a:rPr b="1" lang="en-GB" sz="1000"/>
              <a:t>Examples:</a:t>
            </a:r>
            <a:endParaRPr b="1" sz="1000"/>
          </a:p>
          <a:p>
            <a:pPr indent="-292100" lvl="0" marL="457200" rtl="0" algn="l">
              <a:lnSpc>
                <a:spcPct val="115000"/>
              </a:lnSpc>
              <a:spcBef>
                <a:spcPts val="0"/>
              </a:spcBef>
              <a:spcAft>
                <a:spcPts val="0"/>
              </a:spcAft>
              <a:buSzPts val="1000"/>
              <a:buChar char="●"/>
            </a:pPr>
            <a:r>
              <a:rPr lang="en-GB" sz="1000"/>
              <a:t>Writing a </a:t>
            </a:r>
            <a:r>
              <a:rPr b="1" lang="en-GB" sz="1000"/>
              <a:t>free verse poem</a:t>
            </a:r>
            <a:r>
              <a:rPr lang="en-GB" sz="1000"/>
              <a:t> to express emotions.</a:t>
            </a:r>
            <a:endParaRPr sz="1000"/>
          </a:p>
          <a:p>
            <a:pPr indent="-292100" lvl="0" marL="457200" rtl="0" algn="l">
              <a:lnSpc>
                <a:spcPct val="115000"/>
              </a:lnSpc>
              <a:spcBef>
                <a:spcPts val="0"/>
              </a:spcBef>
              <a:spcAft>
                <a:spcPts val="0"/>
              </a:spcAft>
              <a:buSzPts val="1000"/>
              <a:buChar char="●"/>
            </a:pPr>
            <a:r>
              <a:rPr lang="en-GB" sz="1000"/>
              <a:t>Creating a </a:t>
            </a:r>
            <a:r>
              <a:rPr b="1" lang="en-GB" sz="1000"/>
              <a:t>rhyming poem</a:t>
            </a:r>
            <a:r>
              <a:rPr lang="en-GB" sz="1000"/>
              <a:t> inspired by a book or topic.</a:t>
            </a:r>
            <a:endParaRPr sz="1000"/>
          </a:p>
          <a:p>
            <a:pPr indent="-292100" lvl="0" marL="457200" rtl="0" algn="l">
              <a:lnSpc>
                <a:spcPct val="115000"/>
              </a:lnSpc>
              <a:spcBef>
                <a:spcPts val="0"/>
              </a:spcBef>
              <a:spcAft>
                <a:spcPts val="0"/>
              </a:spcAft>
              <a:buSzPts val="1000"/>
              <a:buChar char="●"/>
            </a:pPr>
            <a:r>
              <a:rPr lang="en-GB" sz="1000"/>
              <a:t>Writing a </a:t>
            </a:r>
            <a:r>
              <a:rPr b="1" lang="en-GB" sz="1000"/>
              <a:t>shape poem</a:t>
            </a:r>
            <a:r>
              <a:rPr lang="en-GB" sz="1000"/>
              <a:t> or acrostic poem.</a:t>
            </a:r>
            <a:endParaRPr sz="1000"/>
          </a:p>
          <a:p>
            <a:pPr indent="0" lvl="0" marL="0" rtl="0" algn="l">
              <a:spcBef>
                <a:spcPts val="1200"/>
              </a:spcBef>
              <a:spcAft>
                <a:spcPts val="0"/>
              </a:spcAft>
              <a:buNone/>
            </a:pPr>
            <a:r>
              <a:t/>
            </a:r>
            <a:endParaRPr sz="1800">
              <a:solidFill>
                <a:schemeClr val="lt2"/>
              </a:solidFill>
              <a:latin typeface="Roboto"/>
              <a:ea typeface="Roboto"/>
              <a:cs typeface="Roboto"/>
              <a:sym typeface="Roboto"/>
            </a:endParaRPr>
          </a:p>
        </p:txBody>
      </p:sp>
      <p:sp>
        <p:nvSpPr>
          <p:cNvPr id="129" name="Google Shape;129;g33f6bb32f3f_0_29"/>
          <p:cNvSpPr txBox="1"/>
          <p:nvPr/>
        </p:nvSpPr>
        <p:spPr>
          <a:xfrm>
            <a:off x="158700" y="5186575"/>
            <a:ext cx="2103000" cy="15321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GB" sz="1000">
                <a:solidFill>
                  <a:srgbClr val="1F1F1F"/>
                </a:solidFill>
                <a:latin typeface="Roboto"/>
                <a:ea typeface="Roboto"/>
                <a:cs typeface="Roboto"/>
                <a:sym typeface="Roboto"/>
              </a:rPr>
              <a:t>Spelling and handwriting are </a:t>
            </a:r>
            <a:r>
              <a:rPr lang="en-GB" sz="1000">
                <a:solidFill>
                  <a:srgbClr val="1F1F1F"/>
                </a:solidFill>
                <a:latin typeface="Roboto"/>
                <a:ea typeface="Roboto"/>
                <a:cs typeface="Roboto"/>
                <a:sym typeface="Roboto"/>
              </a:rPr>
              <a:t>taught</a:t>
            </a:r>
            <a:r>
              <a:rPr lang="en-GB" sz="1000">
                <a:solidFill>
                  <a:srgbClr val="1F1F1F"/>
                </a:solidFill>
                <a:latin typeface="Roboto"/>
                <a:ea typeface="Roboto"/>
                <a:cs typeface="Roboto"/>
                <a:sym typeface="Roboto"/>
              </a:rPr>
              <a:t> separately to ensure children develop accuracy and fluency in both. Spelling lessons focus on rules, patterns, and word meanings, while handwriting lessons help children develop legible, joined, and consistent writing.</a:t>
            </a:r>
            <a:endParaRPr sz="1000">
              <a:solidFill>
                <a:srgbClr val="1F1F1F"/>
              </a:solidFill>
              <a:latin typeface="Roboto"/>
              <a:ea typeface="Roboto"/>
              <a:cs typeface="Roboto"/>
              <a:sym typeface="Roboto"/>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pic>
        <p:nvPicPr>
          <p:cNvPr id="135" name="Google Shape;135;g30178605405367ac_72"/>
          <p:cNvPicPr preferRelativeResize="0"/>
          <p:nvPr/>
        </p:nvPicPr>
        <p:blipFill rotWithShape="1">
          <a:blip r:embed="rId3">
            <a:alphaModFix/>
          </a:blip>
          <a:srcRect b="0" l="0" r="0" t="0"/>
          <a:stretch/>
        </p:blipFill>
        <p:spPr>
          <a:xfrm>
            <a:off x="8259625" y="0"/>
            <a:ext cx="884375" cy="888150"/>
          </a:xfrm>
          <a:prstGeom prst="rect">
            <a:avLst/>
          </a:prstGeom>
          <a:noFill/>
          <a:ln>
            <a:noFill/>
          </a:ln>
        </p:spPr>
      </p:pic>
      <p:sp>
        <p:nvSpPr>
          <p:cNvPr id="136" name="Google Shape;136;g30178605405367ac_72"/>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2800" u="sng">
                <a:solidFill>
                  <a:srgbClr val="000000"/>
                </a:solidFill>
                <a:latin typeface="Tahoma"/>
                <a:ea typeface="Tahoma"/>
                <a:cs typeface="Tahoma"/>
                <a:sym typeface="Tahoma"/>
              </a:rPr>
              <a:t>KS1 and Year 3 Writing</a:t>
            </a:r>
            <a:endParaRPr b="1" sz="2800" u="sng">
              <a:solidFill>
                <a:srgbClr val="000000"/>
              </a:solidFill>
              <a:latin typeface="Tahoma"/>
              <a:ea typeface="Tahoma"/>
              <a:cs typeface="Tahoma"/>
              <a:sym typeface="Tahoma"/>
            </a:endParaRPr>
          </a:p>
        </p:txBody>
      </p:sp>
      <p:sp>
        <p:nvSpPr>
          <p:cNvPr id="137" name="Google Shape;137;g30178605405367ac_72"/>
          <p:cNvSpPr txBox="1"/>
          <p:nvPr/>
        </p:nvSpPr>
        <p:spPr>
          <a:xfrm>
            <a:off x="202775" y="1037925"/>
            <a:ext cx="8722200" cy="16623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t/>
            </a:r>
            <a:endParaRPr b="1" sz="3200" u="sng">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Tahoma"/>
              <a:ea typeface="Tahoma"/>
              <a:cs typeface="Tahoma"/>
              <a:sym typeface="Tahoma"/>
            </a:endParaRPr>
          </a:p>
        </p:txBody>
      </p:sp>
      <p:sp>
        <p:nvSpPr>
          <p:cNvPr id="138" name="Google Shape;138;g30178605405367ac_72"/>
          <p:cNvSpPr txBox="1"/>
          <p:nvPr/>
        </p:nvSpPr>
        <p:spPr>
          <a:xfrm>
            <a:off x="275400" y="888150"/>
            <a:ext cx="8722200" cy="4644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GB" sz="1200"/>
              <a:t>By the end of </a:t>
            </a:r>
            <a:r>
              <a:rPr b="1" lang="en-GB" sz="1200"/>
              <a:t>Key Stage 1 (Year 2),</a:t>
            </a:r>
            <a:r>
              <a:rPr lang="en-GB" sz="1200"/>
              <a:t> children should:</a:t>
            </a:r>
            <a:endParaRPr sz="1200"/>
          </a:p>
          <a:p>
            <a:pPr indent="-304800" lvl="0" marL="457200" rtl="0" algn="l">
              <a:lnSpc>
                <a:spcPct val="115000"/>
              </a:lnSpc>
              <a:spcBef>
                <a:spcPts val="1200"/>
              </a:spcBef>
              <a:spcAft>
                <a:spcPts val="0"/>
              </a:spcAft>
              <a:buSzPts val="1200"/>
              <a:buChar char="●"/>
            </a:pPr>
            <a:r>
              <a:rPr lang="en-GB" sz="1200"/>
              <a:t>Write sentences that </a:t>
            </a:r>
            <a:r>
              <a:rPr b="1" lang="en-GB" sz="1200"/>
              <a:t>make sense and are correctly punctuated</a:t>
            </a:r>
            <a:r>
              <a:rPr lang="en-GB" sz="1200"/>
              <a:t>.</a:t>
            </a:r>
            <a:endParaRPr sz="1200"/>
          </a:p>
          <a:p>
            <a:pPr indent="-304800" lvl="0" marL="457200" rtl="0" algn="l">
              <a:lnSpc>
                <a:spcPct val="115000"/>
              </a:lnSpc>
              <a:spcBef>
                <a:spcPts val="0"/>
              </a:spcBef>
              <a:spcAft>
                <a:spcPts val="0"/>
              </a:spcAft>
              <a:buSzPts val="1200"/>
              <a:buChar char="●"/>
            </a:pPr>
            <a:r>
              <a:rPr lang="en-GB" sz="1200"/>
              <a:t>Use </a:t>
            </a:r>
            <a:r>
              <a:rPr b="1" lang="en-GB" sz="1200"/>
              <a:t>capital letters and full stops</a:t>
            </a:r>
            <a:r>
              <a:rPr lang="en-GB" sz="1200"/>
              <a:t> consistently, and begin using </a:t>
            </a:r>
            <a:r>
              <a:rPr b="1" lang="en-GB" sz="1200"/>
              <a:t>question marks and exclamation marks</a:t>
            </a:r>
            <a:r>
              <a:rPr lang="en-GB" sz="1200"/>
              <a:t>.</a:t>
            </a:r>
            <a:endParaRPr sz="1200"/>
          </a:p>
          <a:p>
            <a:pPr indent="-304800" lvl="0" marL="457200" rtl="0" algn="l">
              <a:lnSpc>
                <a:spcPct val="115000"/>
              </a:lnSpc>
              <a:spcBef>
                <a:spcPts val="0"/>
              </a:spcBef>
              <a:spcAft>
                <a:spcPts val="0"/>
              </a:spcAft>
              <a:buSzPts val="1200"/>
              <a:buChar char="●"/>
            </a:pPr>
            <a:r>
              <a:rPr lang="en-GB" sz="1200"/>
              <a:t>Use </a:t>
            </a:r>
            <a:r>
              <a:rPr b="1" lang="en-GB" sz="1200"/>
              <a:t>simple conjunctions</a:t>
            </a:r>
            <a:r>
              <a:rPr lang="en-GB" sz="1200"/>
              <a:t> (and, but, because) to join ideas.</a:t>
            </a:r>
            <a:endParaRPr sz="1200"/>
          </a:p>
          <a:p>
            <a:pPr indent="-304800" lvl="0" marL="457200" rtl="0" algn="l">
              <a:lnSpc>
                <a:spcPct val="115000"/>
              </a:lnSpc>
              <a:spcBef>
                <a:spcPts val="0"/>
              </a:spcBef>
              <a:spcAft>
                <a:spcPts val="0"/>
              </a:spcAft>
              <a:buSzPts val="1200"/>
              <a:buChar char="●"/>
            </a:pPr>
            <a:r>
              <a:rPr lang="en-GB" sz="1200"/>
              <a:t>Start using </a:t>
            </a:r>
            <a:r>
              <a:rPr b="1" lang="en-GB" sz="1200"/>
              <a:t>expanded noun phrases</a:t>
            </a:r>
            <a:r>
              <a:rPr lang="en-GB" sz="1200"/>
              <a:t> (e.g., </a:t>
            </a:r>
            <a:r>
              <a:rPr i="1" lang="en-GB" sz="1200"/>
              <a:t>the big, red balloon</a:t>
            </a:r>
            <a:r>
              <a:rPr lang="en-GB" sz="1200"/>
              <a:t>).</a:t>
            </a:r>
            <a:endParaRPr sz="1200"/>
          </a:p>
          <a:p>
            <a:pPr indent="-304800" lvl="0" marL="457200" rtl="0" algn="l">
              <a:lnSpc>
                <a:spcPct val="115000"/>
              </a:lnSpc>
              <a:spcBef>
                <a:spcPts val="0"/>
              </a:spcBef>
              <a:spcAft>
                <a:spcPts val="0"/>
              </a:spcAft>
              <a:buSzPts val="1200"/>
              <a:buChar char="●"/>
            </a:pPr>
            <a:r>
              <a:rPr lang="en-GB" sz="1200"/>
              <a:t>Use </a:t>
            </a:r>
            <a:r>
              <a:rPr b="1" lang="en-GB" sz="1200"/>
              <a:t>apostrophes for contractions</a:t>
            </a:r>
            <a:r>
              <a:rPr lang="en-GB" sz="1200"/>
              <a:t> (e.g., can’t, don’t).</a:t>
            </a:r>
            <a:endParaRPr sz="1200"/>
          </a:p>
          <a:p>
            <a:pPr indent="-304800" lvl="0" marL="457200" rtl="0" algn="l">
              <a:lnSpc>
                <a:spcPct val="115000"/>
              </a:lnSpc>
              <a:spcBef>
                <a:spcPts val="0"/>
              </a:spcBef>
              <a:spcAft>
                <a:spcPts val="0"/>
              </a:spcAft>
              <a:buSzPts val="1200"/>
              <a:buChar char="●"/>
            </a:pPr>
            <a:r>
              <a:rPr lang="en-GB" sz="1200"/>
              <a:t>Use </a:t>
            </a:r>
            <a:r>
              <a:rPr b="1" lang="en-GB" sz="1200"/>
              <a:t>commas in lists</a:t>
            </a:r>
            <a:r>
              <a:rPr lang="en-GB" sz="1200"/>
              <a:t>.</a:t>
            </a:r>
            <a:endParaRPr sz="1200"/>
          </a:p>
          <a:p>
            <a:pPr indent="-304800" lvl="0" marL="457200" rtl="0" algn="l">
              <a:lnSpc>
                <a:spcPct val="115000"/>
              </a:lnSpc>
              <a:spcBef>
                <a:spcPts val="0"/>
              </a:spcBef>
              <a:spcAft>
                <a:spcPts val="0"/>
              </a:spcAft>
              <a:buSzPts val="1200"/>
              <a:buChar char="●"/>
            </a:pPr>
            <a:r>
              <a:rPr lang="en-GB" sz="1200"/>
              <a:t>Begin to use </a:t>
            </a:r>
            <a:r>
              <a:rPr b="1" lang="en-GB" sz="1200"/>
              <a:t>inverted commas for speech</a:t>
            </a:r>
            <a:r>
              <a:rPr lang="en-GB" sz="1200"/>
              <a:t> (e.g., “Hello,” said Tom).</a:t>
            </a:r>
            <a:endParaRPr sz="1200"/>
          </a:p>
          <a:p>
            <a:pPr indent="-304800" lvl="0" marL="457200" rtl="0" algn="l">
              <a:lnSpc>
                <a:spcPct val="115000"/>
              </a:lnSpc>
              <a:spcBef>
                <a:spcPts val="0"/>
              </a:spcBef>
              <a:spcAft>
                <a:spcPts val="0"/>
              </a:spcAft>
              <a:buSzPts val="1200"/>
              <a:buChar char="●"/>
            </a:pPr>
            <a:r>
              <a:rPr lang="en-GB" sz="1200"/>
              <a:t>Form letters correctly and begin </a:t>
            </a:r>
            <a:r>
              <a:rPr b="1" lang="en-GB" sz="1200"/>
              <a:t>joining handwriting</a:t>
            </a:r>
            <a:r>
              <a:rPr lang="en-GB" sz="1200"/>
              <a:t>.</a:t>
            </a:r>
            <a:endParaRPr sz="1200"/>
          </a:p>
          <a:p>
            <a:pPr indent="-304800" lvl="0" marL="457200" rtl="0" algn="l">
              <a:lnSpc>
                <a:spcPct val="115000"/>
              </a:lnSpc>
              <a:spcBef>
                <a:spcPts val="0"/>
              </a:spcBef>
              <a:spcAft>
                <a:spcPts val="0"/>
              </a:spcAft>
              <a:buSzPts val="1200"/>
              <a:buChar char="●"/>
            </a:pPr>
            <a:r>
              <a:rPr lang="en-GB" sz="1200"/>
              <a:t>They should be familiar with the following grammatical terms: Noun, verb, adjective, adverb, conjunction, sentence, statement, question, exclamation, command.</a:t>
            </a:r>
            <a:endParaRPr sz="1200"/>
          </a:p>
          <a:p>
            <a:pPr indent="0" lvl="0" marL="0" rtl="0" algn="l">
              <a:lnSpc>
                <a:spcPct val="115000"/>
              </a:lnSpc>
              <a:spcBef>
                <a:spcPts val="1200"/>
              </a:spcBef>
              <a:spcAft>
                <a:spcPts val="0"/>
              </a:spcAft>
              <a:buNone/>
            </a:pPr>
            <a:r>
              <a:rPr lang="en-GB" sz="1200"/>
              <a:t>By the end of </a:t>
            </a:r>
            <a:r>
              <a:rPr b="1" lang="en-GB" sz="1200"/>
              <a:t>Year 3</a:t>
            </a:r>
            <a:r>
              <a:rPr lang="en-GB" sz="1200"/>
              <a:t>, children should:</a:t>
            </a:r>
            <a:endParaRPr sz="1200"/>
          </a:p>
          <a:p>
            <a:pPr indent="-304800" lvl="0" marL="457200" rtl="0" algn="l">
              <a:lnSpc>
                <a:spcPct val="115000"/>
              </a:lnSpc>
              <a:spcBef>
                <a:spcPts val="0"/>
              </a:spcBef>
              <a:spcAft>
                <a:spcPts val="0"/>
              </a:spcAft>
              <a:buSzPts val="1200"/>
              <a:buChar char="●"/>
            </a:pPr>
            <a:r>
              <a:rPr lang="en-GB" sz="1200"/>
              <a:t>Write in </a:t>
            </a:r>
            <a:r>
              <a:rPr b="1" lang="en-GB" sz="1200"/>
              <a:t>paragraphs</a:t>
            </a:r>
            <a:r>
              <a:rPr lang="en-GB" sz="1200"/>
              <a:t>, grouping related ideas together.</a:t>
            </a:r>
            <a:endParaRPr sz="1200"/>
          </a:p>
          <a:p>
            <a:pPr indent="-304800" lvl="0" marL="457200" rtl="0" algn="l">
              <a:lnSpc>
                <a:spcPct val="115000"/>
              </a:lnSpc>
              <a:spcBef>
                <a:spcPts val="0"/>
              </a:spcBef>
              <a:spcAft>
                <a:spcPts val="0"/>
              </a:spcAft>
              <a:buSzPts val="1200"/>
              <a:buChar char="●"/>
            </a:pPr>
            <a:r>
              <a:rPr lang="en-GB" sz="1200"/>
              <a:t>Use a </a:t>
            </a:r>
            <a:r>
              <a:rPr b="1" lang="en-GB" sz="1200"/>
              <a:t>wider range of conjunctions</a:t>
            </a:r>
            <a:r>
              <a:rPr lang="en-GB" sz="1200"/>
              <a:t> (because, although, when, if, so).</a:t>
            </a:r>
            <a:endParaRPr sz="1200"/>
          </a:p>
          <a:p>
            <a:pPr indent="-304800" lvl="0" marL="457200" rtl="0" algn="l">
              <a:lnSpc>
                <a:spcPct val="115000"/>
              </a:lnSpc>
              <a:spcBef>
                <a:spcPts val="0"/>
              </a:spcBef>
              <a:spcAft>
                <a:spcPts val="0"/>
              </a:spcAft>
              <a:buSzPts val="1200"/>
              <a:buChar char="●"/>
            </a:pPr>
            <a:r>
              <a:rPr lang="en-GB" sz="1200"/>
              <a:t>Begin using </a:t>
            </a:r>
            <a:r>
              <a:rPr b="1" lang="en-GB" sz="1200"/>
              <a:t>fronted adverbials</a:t>
            </a:r>
            <a:r>
              <a:rPr lang="en-GB" sz="1200"/>
              <a:t> (e.g., </a:t>
            </a:r>
            <a:r>
              <a:rPr i="1" lang="en-GB" sz="1200"/>
              <a:t>Later that day, she walked home</a:t>
            </a:r>
            <a:r>
              <a:rPr lang="en-GB" sz="1200"/>
              <a:t>).</a:t>
            </a:r>
            <a:endParaRPr sz="1200"/>
          </a:p>
          <a:p>
            <a:pPr indent="-304800" lvl="0" marL="457200" rtl="0" algn="l">
              <a:lnSpc>
                <a:spcPct val="115000"/>
              </a:lnSpc>
              <a:spcBef>
                <a:spcPts val="0"/>
              </a:spcBef>
              <a:spcAft>
                <a:spcPts val="0"/>
              </a:spcAft>
              <a:buSzPts val="1200"/>
              <a:buChar char="●"/>
            </a:pPr>
            <a:r>
              <a:rPr lang="en-GB" sz="1200"/>
              <a:t>Use </a:t>
            </a:r>
            <a:r>
              <a:rPr b="1" lang="en-GB" sz="1200"/>
              <a:t>inverted commas correctly for direct speech</a:t>
            </a:r>
            <a:r>
              <a:rPr lang="en-GB" sz="1200"/>
              <a:t> (e.g., “Where are we?” asked Sam).</a:t>
            </a:r>
            <a:endParaRPr sz="1200"/>
          </a:p>
          <a:p>
            <a:pPr indent="-304800" lvl="0" marL="457200" rtl="0" algn="l">
              <a:lnSpc>
                <a:spcPct val="115000"/>
              </a:lnSpc>
              <a:spcBef>
                <a:spcPts val="0"/>
              </a:spcBef>
              <a:spcAft>
                <a:spcPts val="0"/>
              </a:spcAft>
              <a:buSzPts val="1200"/>
              <a:buChar char="●"/>
            </a:pPr>
            <a:r>
              <a:rPr lang="en-GB" sz="1200"/>
              <a:t>Use </a:t>
            </a:r>
            <a:r>
              <a:rPr b="1" lang="en-GB" sz="1200"/>
              <a:t>apostrophes for possession</a:t>
            </a:r>
            <a:r>
              <a:rPr lang="en-GB" sz="1200"/>
              <a:t> (e.g., The cat’s toy).</a:t>
            </a:r>
            <a:endParaRPr sz="1200"/>
          </a:p>
          <a:p>
            <a:pPr indent="-304800" lvl="0" marL="457200" rtl="0" algn="l">
              <a:lnSpc>
                <a:spcPct val="115000"/>
              </a:lnSpc>
              <a:spcBef>
                <a:spcPts val="0"/>
              </a:spcBef>
              <a:spcAft>
                <a:spcPts val="0"/>
              </a:spcAft>
              <a:buSzPts val="1200"/>
              <a:buChar char="●"/>
            </a:pPr>
            <a:r>
              <a:rPr lang="en-GB" sz="1200"/>
              <a:t>Expand sentences with </a:t>
            </a:r>
            <a:r>
              <a:rPr b="1" lang="en-GB" sz="1200"/>
              <a:t>prepositional phrases</a:t>
            </a:r>
            <a:r>
              <a:rPr lang="en-GB" sz="1200"/>
              <a:t> (e.g., </a:t>
            </a:r>
            <a:r>
              <a:rPr i="1" lang="en-GB" sz="1200"/>
              <a:t>under the bridge, next to the river</a:t>
            </a:r>
            <a:r>
              <a:rPr lang="en-GB" sz="1200"/>
              <a:t>).</a:t>
            </a:r>
            <a:endParaRPr sz="1200"/>
          </a:p>
          <a:p>
            <a:pPr indent="-304800" lvl="0" marL="457200" rtl="0" algn="l">
              <a:lnSpc>
                <a:spcPct val="115000"/>
              </a:lnSpc>
              <a:spcBef>
                <a:spcPts val="0"/>
              </a:spcBef>
              <a:spcAft>
                <a:spcPts val="0"/>
              </a:spcAft>
              <a:buSzPts val="1200"/>
              <a:buChar char="●"/>
            </a:pPr>
            <a:r>
              <a:rPr lang="en-GB" sz="1200"/>
              <a:t>Use a </a:t>
            </a:r>
            <a:r>
              <a:rPr b="1" lang="en-GB" sz="1200"/>
              <a:t>range of sentence starters</a:t>
            </a:r>
            <a:r>
              <a:rPr lang="en-GB" sz="1200"/>
              <a:t> for variety.</a:t>
            </a:r>
            <a:endParaRPr sz="1200"/>
          </a:p>
          <a:p>
            <a:pPr indent="-304800" lvl="0" marL="457200" rtl="0" algn="l">
              <a:lnSpc>
                <a:spcPct val="115000"/>
              </a:lnSpc>
              <a:spcBef>
                <a:spcPts val="0"/>
              </a:spcBef>
              <a:spcAft>
                <a:spcPts val="0"/>
              </a:spcAft>
              <a:buSzPts val="1200"/>
              <a:buChar char="●"/>
            </a:pPr>
            <a:r>
              <a:rPr lang="en-GB" sz="1200"/>
              <a:t>Spell most </a:t>
            </a:r>
            <a:r>
              <a:rPr b="1" lang="en-GB" sz="1200"/>
              <a:t>common exception words</a:t>
            </a:r>
            <a:r>
              <a:rPr lang="en-GB" sz="1200"/>
              <a:t> correctly.</a:t>
            </a:r>
            <a:endParaRPr sz="1200"/>
          </a:p>
          <a:p>
            <a:pPr indent="-304800" lvl="0" marL="457200" rtl="0" algn="l">
              <a:lnSpc>
                <a:spcPct val="115000"/>
              </a:lnSpc>
              <a:spcBef>
                <a:spcPts val="0"/>
              </a:spcBef>
              <a:spcAft>
                <a:spcPts val="0"/>
              </a:spcAft>
              <a:buSzPts val="1200"/>
              <a:buChar char="●"/>
            </a:pPr>
            <a:r>
              <a:rPr lang="en-GB" sz="1200"/>
              <a:t>Write in </a:t>
            </a:r>
            <a:r>
              <a:rPr b="1" lang="en-GB" sz="1200"/>
              <a:t>clear, legible joined handwriting</a:t>
            </a:r>
            <a:r>
              <a:rPr lang="en-GB" sz="1200"/>
              <a:t>.</a:t>
            </a:r>
            <a:endParaRPr sz="1200"/>
          </a:p>
          <a:p>
            <a:pPr indent="-304800" lvl="0" marL="457200" rtl="0" algn="l">
              <a:lnSpc>
                <a:spcPct val="115000"/>
              </a:lnSpc>
              <a:spcBef>
                <a:spcPts val="0"/>
              </a:spcBef>
              <a:spcAft>
                <a:spcPts val="0"/>
              </a:spcAft>
              <a:buSzPts val="1200"/>
              <a:buChar char="●"/>
            </a:pPr>
            <a:r>
              <a:rPr lang="en-GB" sz="1200"/>
              <a:t>They should be familiar with the following grammatical terms: proper noun, pronoun, preposition, conjunctions, fronted adverbial, clause, tense, paragraph</a:t>
            </a:r>
            <a:endParaRPr sz="1200"/>
          </a:p>
          <a:p>
            <a:pPr indent="-304800" lvl="0" marL="457200" rtl="0" algn="l">
              <a:lnSpc>
                <a:spcPct val="115000"/>
              </a:lnSpc>
              <a:spcBef>
                <a:spcPts val="0"/>
              </a:spcBef>
              <a:spcAft>
                <a:spcPts val="0"/>
              </a:spcAft>
              <a:buSzPts val="1200"/>
              <a:buChar char="●"/>
            </a:pPr>
            <a:r>
              <a:rPr lang="en-GB" sz="1200"/>
              <a:t>Develop </a:t>
            </a:r>
            <a:r>
              <a:rPr b="1" lang="en-GB" sz="1200"/>
              <a:t>mood </a:t>
            </a:r>
            <a:r>
              <a:rPr lang="en-GB" sz="1200"/>
              <a:t>and </a:t>
            </a:r>
            <a:r>
              <a:rPr b="1" lang="en-GB" sz="1200"/>
              <a:t>setting</a:t>
            </a:r>
            <a:r>
              <a:rPr lang="en-GB" sz="1200"/>
              <a:t>, choosing words carefully for effect.</a:t>
            </a:r>
            <a:endParaRPr sz="1200"/>
          </a:p>
          <a:p>
            <a:pPr indent="0" lvl="0" marL="0" rtl="0" algn="l">
              <a:lnSpc>
                <a:spcPct val="115000"/>
              </a:lnSpc>
              <a:spcBef>
                <a:spcPts val="0"/>
              </a:spcBef>
              <a:spcAft>
                <a:spcPts val="0"/>
              </a:spcAft>
              <a:buNone/>
            </a:pPr>
            <a:r>
              <a:rPr lang="en-GB" sz="1200"/>
              <a:t>By the end of Year 3, children should be transitioning from </a:t>
            </a:r>
            <a:r>
              <a:rPr b="1" lang="en-GB" sz="1200"/>
              <a:t>basic sentence construction</a:t>
            </a:r>
            <a:r>
              <a:rPr lang="en-GB" sz="1200"/>
              <a:t> to writing with more </a:t>
            </a:r>
            <a:r>
              <a:rPr b="1" lang="en-GB" sz="1200"/>
              <a:t>depth, organisation, and grammatical accuracy</a:t>
            </a:r>
            <a:r>
              <a:rPr lang="en-GB" sz="1200"/>
              <a:t> in preparation for upper Key Stage 2.</a:t>
            </a:r>
            <a:endParaRPr sz="1200"/>
          </a:p>
          <a:p>
            <a:pPr indent="0" lvl="0" marL="0" rtl="0" algn="l">
              <a:spcBef>
                <a:spcPts val="0"/>
              </a:spcBef>
              <a:spcAft>
                <a:spcPts val="0"/>
              </a:spcAft>
              <a:buNone/>
            </a:pPr>
            <a:r>
              <a:t/>
            </a:r>
            <a:endParaRPr sz="1800">
              <a:solidFill>
                <a:schemeClr val="lt2"/>
              </a:solidFill>
              <a:latin typeface="Roboto"/>
              <a:ea typeface="Roboto"/>
              <a:cs typeface="Roboto"/>
              <a:sym typeface="Robot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pic>
        <p:nvPicPr>
          <p:cNvPr id="144" name="Google Shape;144;p6"/>
          <p:cNvPicPr preferRelativeResize="0"/>
          <p:nvPr/>
        </p:nvPicPr>
        <p:blipFill rotWithShape="1">
          <a:blip r:embed="rId3">
            <a:alphaModFix/>
          </a:blip>
          <a:srcRect b="0" l="0" r="0" t="0"/>
          <a:stretch/>
        </p:blipFill>
        <p:spPr>
          <a:xfrm>
            <a:off x="8259625" y="0"/>
            <a:ext cx="884375" cy="888150"/>
          </a:xfrm>
          <a:prstGeom prst="rect">
            <a:avLst/>
          </a:prstGeom>
          <a:noFill/>
          <a:ln>
            <a:noFill/>
          </a:ln>
        </p:spPr>
      </p:pic>
      <p:sp>
        <p:nvSpPr>
          <p:cNvPr id="145" name="Google Shape;145;p6"/>
          <p:cNvSpPr txBox="1"/>
          <p:nvPr>
            <p:ph type="title"/>
          </p:nvPr>
        </p:nvSpPr>
        <p:spPr>
          <a:xfrm>
            <a:off x="158700" y="8445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None/>
            </a:pPr>
            <a:r>
              <a:rPr b="1" lang="en-GB" sz="3000" u="sng">
                <a:solidFill>
                  <a:srgbClr val="000000"/>
                </a:solidFill>
                <a:latin typeface="Tahoma"/>
                <a:ea typeface="Tahoma"/>
                <a:cs typeface="Tahoma"/>
                <a:sym typeface="Tahoma"/>
              </a:rPr>
              <a:t>Writing in Year 4</a:t>
            </a:r>
            <a:endParaRPr b="1" sz="3000" u="sng">
              <a:solidFill>
                <a:srgbClr val="000000"/>
              </a:solidFill>
              <a:latin typeface="Tahoma"/>
              <a:ea typeface="Tahoma"/>
              <a:cs typeface="Tahoma"/>
              <a:sym typeface="Tahoma"/>
            </a:endParaRPr>
          </a:p>
        </p:txBody>
      </p:sp>
      <p:sp>
        <p:nvSpPr>
          <p:cNvPr id="146" name="Google Shape;146;p6"/>
          <p:cNvSpPr txBox="1"/>
          <p:nvPr/>
        </p:nvSpPr>
        <p:spPr>
          <a:xfrm>
            <a:off x="158700" y="1089225"/>
            <a:ext cx="8826600" cy="54489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1400"/>
              </a:spcBef>
              <a:spcAft>
                <a:spcPts val="0"/>
              </a:spcAft>
              <a:buNone/>
            </a:pPr>
            <a:r>
              <a:rPr b="1" lang="en-GB" sz="1300"/>
              <a:t>By the End of Year 4, Pupils Should:</a:t>
            </a:r>
            <a:endParaRPr b="1" sz="1300"/>
          </a:p>
          <a:p>
            <a:pPr indent="-298450" lvl="0" marL="457200" rtl="0" algn="l">
              <a:lnSpc>
                <a:spcPct val="100000"/>
              </a:lnSpc>
              <a:spcBef>
                <a:spcPts val="1200"/>
              </a:spcBef>
              <a:spcAft>
                <a:spcPts val="0"/>
              </a:spcAft>
              <a:buSzPts val="1100"/>
              <a:buChar char="●"/>
            </a:pPr>
            <a:r>
              <a:rPr b="1" lang="en-GB" sz="1100"/>
              <a:t>Write in clear paragraphs</a:t>
            </a:r>
            <a:r>
              <a:rPr lang="en-GB" sz="1100"/>
              <a:t>, grouping related ideas logically and ensuring each paragraph has a clear focus, using adverbials and conjunctions to link them smoothly. </a:t>
            </a:r>
            <a:r>
              <a:rPr i="1" lang="en-GB" sz="1100"/>
              <a:t>(In Year 3, pupils begin using paragraphs; in Year 4, they refine their structure and organisation.)</a:t>
            </a:r>
            <a:br>
              <a:rPr i="1" lang="en-GB" sz="1100"/>
            </a:br>
            <a:endParaRPr i="1" sz="1100"/>
          </a:p>
          <a:p>
            <a:pPr indent="-298450" lvl="0" marL="457200" rtl="0" algn="l">
              <a:lnSpc>
                <a:spcPct val="100000"/>
              </a:lnSpc>
              <a:spcBef>
                <a:spcPts val="0"/>
              </a:spcBef>
              <a:spcAft>
                <a:spcPts val="0"/>
              </a:spcAft>
              <a:buSzPts val="1100"/>
              <a:buChar char="●"/>
            </a:pPr>
            <a:r>
              <a:rPr b="1" lang="en-GB" sz="1100"/>
              <a:t>Use fronted adverbials</a:t>
            </a:r>
            <a:r>
              <a:rPr lang="en-GB" sz="1100"/>
              <a:t>, followed by a comma, and vary their position in sentences to improve flow and impact (e.g., </a:t>
            </a:r>
            <a:r>
              <a:rPr i="1" lang="en-GB" sz="1100"/>
              <a:t>Without a sound, she crept forward. Nervously, she took a step closer.</a:t>
            </a:r>
            <a:r>
              <a:rPr lang="en-GB" sz="1100"/>
              <a:t>). </a:t>
            </a:r>
            <a:r>
              <a:rPr i="1" lang="en-GB" sz="1100"/>
              <a:t>(</a:t>
            </a:r>
            <a:r>
              <a:rPr i="1" lang="en-GB" sz="1100"/>
              <a:t>In Year 3, fronted adverbials are introduced; in Year 4, pupils use them more consistently and with greater variety.</a:t>
            </a:r>
            <a:r>
              <a:rPr i="1" lang="en-GB" sz="1100"/>
              <a:t>)</a:t>
            </a:r>
            <a:br>
              <a:rPr i="1" lang="en-GB" sz="1100"/>
            </a:br>
            <a:endParaRPr i="1" sz="1100"/>
          </a:p>
          <a:p>
            <a:pPr indent="-298450" lvl="0" marL="457200" rtl="0" algn="l">
              <a:lnSpc>
                <a:spcPct val="100000"/>
              </a:lnSpc>
              <a:spcBef>
                <a:spcPts val="0"/>
              </a:spcBef>
              <a:spcAft>
                <a:spcPts val="0"/>
              </a:spcAft>
              <a:buSzPts val="1100"/>
              <a:buChar char="●"/>
            </a:pPr>
            <a:r>
              <a:rPr b="1" lang="en-GB" sz="1100"/>
              <a:t>Expand sentences with a wider range of conjunctions</a:t>
            </a:r>
            <a:r>
              <a:rPr lang="en-GB" sz="1100"/>
              <a:t> (e.g., </a:t>
            </a:r>
            <a:r>
              <a:rPr i="1" lang="en-GB" sz="1100"/>
              <a:t>although, despite, while, even though, as a result</a:t>
            </a:r>
            <a:r>
              <a:rPr lang="en-GB" sz="1100"/>
              <a:t>) to extend ideas, add contrast, or explain cause and effect. </a:t>
            </a:r>
            <a:r>
              <a:rPr i="1" lang="en-GB" sz="1100"/>
              <a:t>(In Year 3, pupils use simple conjunctions such as because and when; in Year 4, they learn to use more complex conjunctions for different sentence structures.)</a:t>
            </a:r>
            <a:br>
              <a:rPr i="1" lang="en-GB" sz="1100"/>
            </a:br>
            <a:endParaRPr i="1" sz="1100"/>
          </a:p>
          <a:p>
            <a:pPr indent="-298450" lvl="0" marL="457200" rtl="0" algn="l">
              <a:lnSpc>
                <a:spcPct val="100000"/>
              </a:lnSpc>
              <a:spcBef>
                <a:spcPts val="0"/>
              </a:spcBef>
              <a:spcAft>
                <a:spcPts val="0"/>
              </a:spcAft>
              <a:buSzPts val="1100"/>
              <a:buChar char="●"/>
            </a:pPr>
            <a:r>
              <a:rPr b="1" lang="en-GB" sz="1100"/>
              <a:t>Use expanded noun phrases</a:t>
            </a:r>
            <a:r>
              <a:rPr lang="en-GB" sz="1100"/>
              <a:t> to add depth to descriptions (e.g., </a:t>
            </a:r>
            <a:r>
              <a:rPr i="1" lang="en-GB" sz="1100"/>
              <a:t>the thick, woollen scarf draped around his shoulders; the eerie, moonlit forest towering above her</a:t>
            </a:r>
            <a:r>
              <a:rPr lang="en-GB" sz="1100"/>
              <a:t>). </a:t>
            </a:r>
            <a:r>
              <a:rPr i="1" lang="en-GB" sz="1100"/>
              <a:t>(In Year 3, expanded noun phrases are introduced with simple adjectives; in Year 4, pupils add more detail with additional modifiers and prepositional phrases.)</a:t>
            </a:r>
            <a:br>
              <a:rPr i="1" lang="en-GB" sz="1100"/>
            </a:br>
            <a:endParaRPr i="1" sz="1100"/>
          </a:p>
          <a:p>
            <a:pPr indent="-298450" lvl="0" marL="457200" rtl="0" algn="l">
              <a:lnSpc>
                <a:spcPct val="100000"/>
              </a:lnSpc>
              <a:spcBef>
                <a:spcPts val="0"/>
              </a:spcBef>
              <a:spcAft>
                <a:spcPts val="0"/>
              </a:spcAft>
              <a:buSzPts val="1100"/>
              <a:buChar char="●"/>
            </a:pPr>
            <a:r>
              <a:rPr b="1" lang="en-GB" sz="1100"/>
              <a:t>Correctly punctuate direct speech</a:t>
            </a:r>
            <a:r>
              <a:rPr lang="en-GB" sz="1100"/>
              <a:t>, including commas inside inverted commas and correct use of reporting clauses (e.g., </a:t>
            </a:r>
            <a:r>
              <a:rPr i="1" lang="en-GB" sz="1100"/>
              <a:t>“Be careful,” whispered Lucy, glancing over her shoulder.</a:t>
            </a:r>
            <a:r>
              <a:rPr lang="en-GB" sz="1100"/>
              <a:t>). </a:t>
            </a:r>
            <a:r>
              <a:rPr i="1" lang="en-GB" sz="1100"/>
              <a:t>(In Year 3, children learn to use inverted commas; in Year 4, they correctly place punctuation and vary reporting clauses.)</a:t>
            </a:r>
            <a:br>
              <a:rPr i="1" lang="en-GB" sz="1100"/>
            </a:br>
            <a:endParaRPr i="1" sz="1100"/>
          </a:p>
          <a:p>
            <a:pPr indent="-298450" lvl="0" marL="457200" rtl="0" algn="l">
              <a:lnSpc>
                <a:spcPct val="100000"/>
              </a:lnSpc>
              <a:spcBef>
                <a:spcPts val="0"/>
              </a:spcBef>
              <a:spcAft>
                <a:spcPts val="0"/>
              </a:spcAft>
              <a:buSzPts val="1100"/>
              <a:buChar char="●"/>
            </a:pPr>
            <a:r>
              <a:rPr b="1" lang="en-GB" sz="1100"/>
              <a:t>Write with cohesion</a:t>
            </a:r>
            <a:r>
              <a:rPr lang="en-GB" sz="1100"/>
              <a:t>, linking ideas smoothly between sentences and paragraphs using conjunctions, pronouns, and adverbials to avoid repetition (e.g., </a:t>
            </a:r>
            <a:r>
              <a:rPr i="1" lang="en-GB" sz="1100"/>
              <a:t>Earlier that day, she had spotted something unusual. Now, she wasn’t sure if she should mention it.</a:t>
            </a:r>
            <a:r>
              <a:rPr lang="en-GB" sz="1100"/>
              <a:t>). </a:t>
            </a:r>
            <a:r>
              <a:rPr i="1" lang="en-GB" sz="1100"/>
              <a:t>(In Year 3, pupils begin linking sentences; in Year 4, they use a range of techniques to create flow across paragraphs.)</a:t>
            </a:r>
            <a:br>
              <a:rPr i="1" lang="en-GB" sz="1100"/>
            </a:br>
            <a:endParaRPr i="1" sz="1100"/>
          </a:p>
          <a:p>
            <a:pPr indent="-298450" lvl="0" marL="457200" rtl="0" algn="l">
              <a:lnSpc>
                <a:spcPct val="100000"/>
              </a:lnSpc>
              <a:spcBef>
                <a:spcPts val="0"/>
              </a:spcBef>
              <a:spcAft>
                <a:spcPts val="0"/>
              </a:spcAft>
              <a:buSzPts val="1100"/>
              <a:buChar char="●"/>
            </a:pPr>
            <a:r>
              <a:rPr b="1" lang="en-GB" sz="1100"/>
              <a:t>Use apostrophes for possession</a:t>
            </a:r>
            <a:r>
              <a:rPr lang="en-GB" sz="1100"/>
              <a:t> accurately, including for plural nouns (e.g., </a:t>
            </a:r>
            <a:r>
              <a:rPr i="1" lang="en-GB" sz="1100"/>
              <a:t>The lion’s mane was golden. The children’s laughter filled the room.</a:t>
            </a:r>
            <a:r>
              <a:rPr lang="en-GB" sz="1100"/>
              <a:t>). </a:t>
            </a:r>
            <a:r>
              <a:rPr i="1" lang="en-GB" sz="1100"/>
              <a:t>(In Year 3, children learn apostrophes for singular possession; in Year 4, they apply them correctly to plural nouns.)</a:t>
            </a:r>
            <a:br>
              <a:rPr i="1" lang="en-GB" sz="1100"/>
            </a:br>
            <a:endParaRPr i="1" sz="1100"/>
          </a:p>
          <a:p>
            <a:pPr indent="-298450" lvl="0" marL="457200" rtl="0" algn="l">
              <a:lnSpc>
                <a:spcPct val="100000"/>
              </a:lnSpc>
              <a:spcBef>
                <a:spcPts val="0"/>
              </a:spcBef>
              <a:spcAft>
                <a:spcPts val="0"/>
              </a:spcAft>
              <a:buSzPts val="1100"/>
              <a:buChar char="●"/>
            </a:pPr>
            <a:r>
              <a:rPr b="1" lang="en-GB" sz="1100"/>
              <a:t>Edit and improve their writing</a:t>
            </a:r>
            <a:r>
              <a:rPr lang="en-GB" sz="1100"/>
              <a:t>, checking for spelling, punctuation, and clarity, as well as improving vocabulary choices and sentence variety. </a:t>
            </a:r>
            <a:r>
              <a:rPr i="1" lang="en-GB" sz="1100"/>
              <a:t>(In Year 3, children begin self-editing; in Year 4, they develop independence in making purposeful changes to enhance meaning.)</a:t>
            </a:r>
            <a:endParaRPr sz="1800">
              <a:solidFill>
                <a:schemeClr val="lt2"/>
              </a:solidFill>
              <a:latin typeface="Roboto"/>
              <a:ea typeface="Roboto"/>
              <a:cs typeface="Roboto"/>
              <a:sym typeface="Roboto"/>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pic>
        <p:nvPicPr>
          <p:cNvPr id="152" name="Google Shape;152;p7"/>
          <p:cNvPicPr preferRelativeResize="0"/>
          <p:nvPr/>
        </p:nvPicPr>
        <p:blipFill rotWithShape="1">
          <a:blip r:embed="rId3">
            <a:alphaModFix/>
          </a:blip>
          <a:srcRect b="0" l="0" r="0" t="0"/>
          <a:stretch/>
        </p:blipFill>
        <p:spPr>
          <a:xfrm>
            <a:off x="8259625" y="0"/>
            <a:ext cx="884375" cy="888150"/>
          </a:xfrm>
          <a:prstGeom prst="rect">
            <a:avLst/>
          </a:prstGeom>
          <a:noFill/>
          <a:ln>
            <a:noFill/>
          </a:ln>
        </p:spPr>
      </p:pic>
      <p:sp>
        <p:nvSpPr>
          <p:cNvPr id="153" name="Google Shape;153;p7"/>
          <p:cNvSpPr txBox="1"/>
          <p:nvPr/>
        </p:nvSpPr>
        <p:spPr>
          <a:xfrm>
            <a:off x="202775" y="1037925"/>
            <a:ext cx="8722200" cy="646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None/>
            </a:pPr>
            <a:r>
              <a:t/>
            </a:r>
            <a:endParaRPr b="1" i="0" sz="3000" u="sng" cap="none" strike="noStrike">
              <a:solidFill>
                <a:srgbClr val="000000"/>
              </a:solidFill>
              <a:latin typeface="Tahoma"/>
              <a:ea typeface="Tahoma"/>
              <a:cs typeface="Tahoma"/>
              <a:sym typeface="Tahoma"/>
            </a:endParaRPr>
          </a:p>
        </p:txBody>
      </p:sp>
      <p:sp>
        <p:nvSpPr>
          <p:cNvPr id="154" name="Google Shape;154;p7"/>
          <p:cNvSpPr txBox="1"/>
          <p:nvPr/>
        </p:nvSpPr>
        <p:spPr>
          <a:xfrm>
            <a:off x="3096825" y="4532700"/>
            <a:ext cx="5561400" cy="1532400"/>
          </a:xfrm>
          <a:prstGeom prst="rect">
            <a:avLst/>
          </a:prstGeom>
          <a:noFill/>
          <a:ln>
            <a:noFill/>
          </a:ln>
        </p:spPr>
        <p:txBody>
          <a:bodyPr anchorCtr="0" anchor="t" bIns="91425" lIns="91425" spcFirstLastPara="1" rIns="91425" wrap="square" tIns="91425">
            <a:noAutofit/>
          </a:bodyPr>
          <a:lstStyle/>
          <a:p>
            <a:pPr indent="0" lvl="0" marL="457200" rtl="0" algn="l">
              <a:spcBef>
                <a:spcPts val="0"/>
              </a:spcBef>
              <a:spcAft>
                <a:spcPts val="0"/>
              </a:spcAft>
              <a:buNone/>
            </a:pPr>
            <a:r>
              <a:t/>
            </a:r>
            <a:endParaRPr sz="1800">
              <a:solidFill>
                <a:schemeClr val="lt2"/>
              </a:solidFill>
              <a:latin typeface="Roboto"/>
              <a:ea typeface="Roboto"/>
              <a:cs typeface="Roboto"/>
              <a:sym typeface="Roboto"/>
            </a:endParaRPr>
          </a:p>
        </p:txBody>
      </p:sp>
      <p:sp>
        <p:nvSpPr>
          <p:cNvPr id="155" name="Google Shape;155;p7"/>
          <p:cNvSpPr txBox="1"/>
          <p:nvPr>
            <p:ph type="title"/>
          </p:nvPr>
        </p:nvSpPr>
        <p:spPr>
          <a:xfrm>
            <a:off x="158700" y="8445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None/>
            </a:pPr>
            <a:r>
              <a:rPr b="1" lang="en-GB" sz="3000" u="sng">
                <a:solidFill>
                  <a:srgbClr val="000000"/>
                </a:solidFill>
                <a:latin typeface="Tahoma"/>
                <a:ea typeface="Tahoma"/>
                <a:cs typeface="Tahoma"/>
                <a:sym typeface="Tahoma"/>
              </a:rPr>
              <a:t>Writing in Year 5</a:t>
            </a:r>
            <a:endParaRPr b="1" sz="3000" u="sng">
              <a:solidFill>
                <a:srgbClr val="000000"/>
              </a:solidFill>
              <a:latin typeface="Tahoma"/>
              <a:ea typeface="Tahoma"/>
              <a:cs typeface="Tahoma"/>
              <a:sym typeface="Tahoma"/>
            </a:endParaRPr>
          </a:p>
        </p:txBody>
      </p:sp>
      <p:sp>
        <p:nvSpPr>
          <p:cNvPr id="156" name="Google Shape;156;p7"/>
          <p:cNvSpPr txBox="1"/>
          <p:nvPr/>
        </p:nvSpPr>
        <p:spPr>
          <a:xfrm>
            <a:off x="98375" y="1037925"/>
            <a:ext cx="8826600" cy="61338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rPr b="1" lang="en-GB" sz="1300"/>
              <a:t>Continue to develop from Year 4:</a:t>
            </a:r>
            <a:endParaRPr b="1" sz="1100"/>
          </a:p>
          <a:p>
            <a:pPr indent="-298450" lvl="0" marL="457200" rtl="0" algn="l">
              <a:lnSpc>
                <a:spcPct val="115000"/>
              </a:lnSpc>
              <a:spcBef>
                <a:spcPts val="1200"/>
              </a:spcBef>
              <a:spcAft>
                <a:spcPts val="0"/>
              </a:spcAft>
              <a:buSzPts val="1100"/>
              <a:buChar char="●"/>
            </a:pPr>
            <a:r>
              <a:rPr b="1" lang="en-GB" sz="1100"/>
              <a:t>Write in clear, well-structured paragraphs</a:t>
            </a:r>
            <a:r>
              <a:rPr lang="en-GB" sz="1100"/>
              <a:t>, ensuring cohesion between them using linking words, pronouns, and adverbials. </a:t>
            </a:r>
            <a:r>
              <a:rPr i="1" lang="en-GB" sz="1100"/>
              <a:t>(In Year 3, pupils begin using paragraphs; in Year 4, they structure them logically; in Year 5, they ensure smooth links between them.)</a:t>
            </a:r>
            <a:endParaRPr i="1" sz="1100"/>
          </a:p>
          <a:p>
            <a:pPr indent="-298450" lvl="0" marL="457200" rtl="0" algn="l">
              <a:lnSpc>
                <a:spcPct val="115000"/>
              </a:lnSpc>
              <a:spcBef>
                <a:spcPts val="0"/>
              </a:spcBef>
              <a:spcAft>
                <a:spcPts val="0"/>
              </a:spcAft>
              <a:buSzPts val="1100"/>
              <a:buChar char="●"/>
            </a:pPr>
            <a:r>
              <a:rPr b="1" lang="en-GB" sz="1100"/>
              <a:t>Use fronted adverbials</a:t>
            </a:r>
            <a:r>
              <a:rPr lang="en-GB" sz="1100"/>
              <a:t> with increasing variety for sentence fluency (e.g., </a:t>
            </a:r>
            <a:r>
              <a:rPr i="1" lang="en-GB" sz="1100"/>
              <a:t>As darkness fell, the wind howled</a:t>
            </a:r>
            <a:r>
              <a:rPr lang="en-GB" sz="1100"/>
              <a:t>). </a:t>
            </a:r>
            <a:r>
              <a:rPr i="1" lang="en-GB" sz="1100"/>
              <a:t>(In Year 3, fronted adverbials are introduced; in Year 4, they are used more consistently; in Year 5, they become more varied and natural within writing.)</a:t>
            </a:r>
            <a:endParaRPr i="1" sz="1100"/>
          </a:p>
          <a:p>
            <a:pPr indent="-298450" lvl="0" marL="457200" rtl="0" algn="l">
              <a:lnSpc>
                <a:spcPct val="115000"/>
              </a:lnSpc>
              <a:spcBef>
                <a:spcPts val="0"/>
              </a:spcBef>
              <a:spcAft>
                <a:spcPts val="0"/>
              </a:spcAft>
              <a:buSzPts val="1100"/>
              <a:buChar char="●"/>
            </a:pPr>
            <a:r>
              <a:rPr b="1" lang="en-GB" sz="1100"/>
              <a:t>Expand sentences with a wider range of conjunctions</a:t>
            </a:r>
            <a:r>
              <a:rPr lang="en-GB" sz="1100"/>
              <a:t> (although, despite, while, therefore) for more sophisticated sentence structures. </a:t>
            </a:r>
            <a:r>
              <a:rPr i="1" lang="en-GB" sz="1100"/>
              <a:t>(In Year 3, simple conjunctions like because and when are used; in Year 4, pupils use more complex conjunctions; in Year 5, they refine their use to add depth and fluency.)</a:t>
            </a:r>
            <a:endParaRPr i="1" sz="1100"/>
          </a:p>
          <a:p>
            <a:pPr indent="-298450" lvl="0" marL="457200" rtl="0" algn="l">
              <a:lnSpc>
                <a:spcPct val="115000"/>
              </a:lnSpc>
              <a:spcBef>
                <a:spcPts val="0"/>
              </a:spcBef>
              <a:spcAft>
                <a:spcPts val="0"/>
              </a:spcAft>
              <a:buSzPts val="1100"/>
              <a:buChar char="●"/>
            </a:pPr>
            <a:r>
              <a:rPr b="1" lang="en-GB" sz="1100"/>
              <a:t>Use expanded noun phrases</a:t>
            </a:r>
            <a:r>
              <a:rPr lang="en-GB" sz="1100"/>
              <a:t> with additional detail (e.g., </a:t>
            </a:r>
            <a:r>
              <a:rPr i="1" lang="en-GB" sz="1100"/>
              <a:t>The mysterious figure, wrapped in a tattered cloak</a:t>
            </a:r>
            <a:r>
              <a:rPr lang="en-GB" sz="1100"/>
              <a:t>). </a:t>
            </a:r>
            <a:r>
              <a:rPr i="1" lang="en-GB" sz="1100"/>
              <a:t>(In Year 3, expanded noun phrases use simple adjectives; in Year 4, they include prepositional phrases; in Year 5, they add embedded clauses for more depth.)</a:t>
            </a:r>
            <a:endParaRPr i="1" sz="1100"/>
          </a:p>
          <a:p>
            <a:pPr indent="-298450" lvl="0" marL="457200" rtl="0" algn="l">
              <a:lnSpc>
                <a:spcPct val="115000"/>
              </a:lnSpc>
              <a:spcBef>
                <a:spcPts val="0"/>
              </a:spcBef>
              <a:spcAft>
                <a:spcPts val="0"/>
              </a:spcAft>
              <a:buSzPts val="1100"/>
              <a:buChar char="●"/>
            </a:pPr>
            <a:r>
              <a:rPr b="1" lang="en-GB" sz="1100"/>
              <a:t>Punctuate direct speech</a:t>
            </a:r>
            <a:r>
              <a:rPr lang="en-GB" sz="1100"/>
              <a:t> accurately, incorporating a range of reporting clauses and actions (e.g., </a:t>
            </a:r>
            <a:r>
              <a:rPr i="1" lang="en-GB" sz="1100"/>
              <a:t>“I don’t think we should,” whispered Jack, glancing around</a:t>
            </a:r>
            <a:r>
              <a:rPr lang="en-GB" sz="1100"/>
              <a:t>). </a:t>
            </a:r>
            <a:r>
              <a:rPr i="1" lang="en-GB" sz="1100"/>
              <a:t>(In Year 3, pupils use basic speech punctuation; in Year 4, they position punctuation correctly; in Year 5, they integrate dialogue naturally into narratives.)</a:t>
            </a:r>
            <a:endParaRPr i="1" sz="1100"/>
          </a:p>
          <a:p>
            <a:pPr indent="-298450" lvl="0" marL="457200" rtl="0" algn="l">
              <a:lnSpc>
                <a:spcPct val="115000"/>
              </a:lnSpc>
              <a:spcBef>
                <a:spcPts val="0"/>
              </a:spcBef>
              <a:spcAft>
                <a:spcPts val="0"/>
              </a:spcAft>
              <a:buSzPts val="1100"/>
              <a:buChar char="●"/>
            </a:pPr>
            <a:r>
              <a:rPr b="1" lang="en-GB" sz="1100"/>
              <a:t>Use apostrophes for possession</a:t>
            </a:r>
            <a:r>
              <a:rPr lang="en-GB" sz="1100"/>
              <a:t>, including irregular plurals (e.g., </a:t>
            </a:r>
            <a:r>
              <a:rPr i="1" lang="en-GB" sz="1100"/>
              <a:t>The mice’s tiny footprints</a:t>
            </a:r>
            <a:r>
              <a:rPr lang="en-GB" sz="1100"/>
              <a:t>). </a:t>
            </a:r>
            <a:r>
              <a:rPr i="1" lang="en-GB" sz="1100"/>
              <a:t>(In Year 3, pupils learn apostrophes for contractions; in Year 4, they use them for singular possession; in Year 5, they apply them to irregular plurals.)</a:t>
            </a:r>
            <a:endParaRPr i="1" sz="1100"/>
          </a:p>
          <a:p>
            <a:pPr indent="-298450" lvl="0" marL="457200" rtl="0" algn="l">
              <a:lnSpc>
                <a:spcPct val="115000"/>
              </a:lnSpc>
              <a:spcBef>
                <a:spcPts val="0"/>
              </a:spcBef>
              <a:spcAft>
                <a:spcPts val="0"/>
              </a:spcAft>
              <a:buSzPts val="1100"/>
              <a:buChar char="●"/>
            </a:pPr>
            <a:r>
              <a:rPr b="1" lang="en-GB" sz="1100"/>
              <a:t>Edit and improve writing</a:t>
            </a:r>
            <a:r>
              <a:rPr lang="en-GB" sz="1100"/>
              <a:t>, focusing on </a:t>
            </a:r>
            <a:r>
              <a:rPr b="1" lang="en-GB" sz="1100"/>
              <a:t>word choice, sentence variety, and fluency</a:t>
            </a:r>
            <a:r>
              <a:rPr lang="en-GB" sz="1100"/>
              <a:t>. </a:t>
            </a:r>
            <a:r>
              <a:rPr i="1" lang="en-GB" sz="1100"/>
              <a:t>(In Year 3, pupils begin basic editing; in Year 4, they check for clarity; in Year 5, they refine for reader engagement and precision.)</a:t>
            </a:r>
            <a:endParaRPr i="1" sz="1100"/>
          </a:p>
          <a:p>
            <a:pPr indent="-298450" lvl="0" marL="457200" rtl="0" algn="l">
              <a:lnSpc>
                <a:spcPct val="115000"/>
              </a:lnSpc>
              <a:spcBef>
                <a:spcPts val="0"/>
              </a:spcBef>
              <a:spcAft>
                <a:spcPts val="0"/>
              </a:spcAft>
              <a:buSzPts val="1100"/>
              <a:buChar char="●"/>
            </a:pPr>
            <a:r>
              <a:rPr b="1" lang="en-GB" sz="1100"/>
              <a:t>Use metaphors, similes, and personification</a:t>
            </a:r>
            <a:r>
              <a:rPr lang="en-GB" sz="1100"/>
              <a:t> effectively to enhance description and mood.</a:t>
            </a:r>
            <a:endParaRPr sz="1100"/>
          </a:p>
          <a:p>
            <a:pPr indent="-298450" lvl="0" marL="457200" rtl="0" algn="l">
              <a:lnSpc>
                <a:spcPct val="115000"/>
              </a:lnSpc>
              <a:spcBef>
                <a:spcPts val="0"/>
              </a:spcBef>
              <a:spcAft>
                <a:spcPts val="0"/>
              </a:spcAft>
              <a:buSzPts val="1100"/>
              <a:buChar char="●"/>
            </a:pPr>
            <a:r>
              <a:rPr b="1" lang="en-GB" sz="1100"/>
              <a:t>Control sentence structure</a:t>
            </a:r>
            <a:r>
              <a:rPr lang="en-GB" sz="1100"/>
              <a:t> to build tension, suspense, or excitement (</a:t>
            </a:r>
            <a:r>
              <a:rPr i="1" lang="en-GB" sz="1100"/>
              <a:t>A branch snapped. She froze</a:t>
            </a:r>
            <a:r>
              <a:rPr lang="en-GB" sz="1100"/>
              <a:t>).</a:t>
            </a:r>
            <a:endParaRPr i="1" sz="1100"/>
          </a:p>
          <a:p>
            <a:pPr indent="0" lvl="0" marL="0" rtl="0" algn="l">
              <a:lnSpc>
                <a:spcPct val="115000"/>
              </a:lnSpc>
              <a:spcBef>
                <a:spcPts val="1200"/>
              </a:spcBef>
              <a:spcAft>
                <a:spcPts val="0"/>
              </a:spcAft>
              <a:buNone/>
            </a:pPr>
            <a:r>
              <a:rPr b="1" lang="en-GB" sz="1300"/>
              <a:t>New to Year 5:</a:t>
            </a:r>
            <a:endParaRPr b="1" sz="1100"/>
          </a:p>
          <a:p>
            <a:pPr indent="-298450" lvl="0" marL="457200" rtl="0" algn="l">
              <a:lnSpc>
                <a:spcPct val="115000"/>
              </a:lnSpc>
              <a:spcBef>
                <a:spcPts val="1200"/>
              </a:spcBef>
              <a:spcAft>
                <a:spcPts val="0"/>
              </a:spcAft>
              <a:buSzPts val="1100"/>
              <a:buChar char="●"/>
            </a:pPr>
            <a:r>
              <a:rPr lang="en-GB" sz="1100"/>
              <a:t>Use </a:t>
            </a:r>
            <a:r>
              <a:rPr b="1" lang="en-GB" sz="1100"/>
              <a:t>relative clauses</a:t>
            </a:r>
            <a:r>
              <a:rPr lang="en-GB" sz="1100"/>
              <a:t> for extra detail (e.g., </a:t>
            </a:r>
            <a:r>
              <a:rPr i="1" lang="en-GB" sz="1100"/>
              <a:t>The castle, which stood on the hill, had been abandoned</a:t>
            </a:r>
            <a:r>
              <a:rPr lang="en-GB" sz="1100"/>
              <a:t>).</a:t>
            </a:r>
            <a:endParaRPr sz="1100"/>
          </a:p>
          <a:p>
            <a:pPr indent="-298450" lvl="0" marL="457200" rtl="0" algn="l">
              <a:lnSpc>
                <a:spcPct val="115000"/>
              </a:lnSpc>
              <a:spcBef>
                <a:spcPts val="0"/>
              </a:spcBef>
              <a:spcAft>
                <a:spcPts val="0"/>
              </a:spcAft>
              <a:buSzPts val="1100"/>
              <a:buChar char="●"/>
            </a:pPr>
            <a:r>
              <a:rPr lang="en-GB" sz="1100"/>
              <a:t>Use </a:t>
            </a:r>
            <a:r>
              <a:rPr b="1" lang="en-GB" sz="1100"/>
              <a:t>parenthesis (brackets, commas, dashes)</a:t>
            </a:r>
            <a:r>
              <a:rPr lang="en-GB" sz="1100"/>
              <a:t> to add additional information (e.g., </a:t>
            </a:r>
            <a:r>
              <a:rPr i="1" lang="en-GB" sz="1100"/>
              <a:t>The door creaked open – much to her horror – revealing a dark hallway</a:t>
            </a:r>
            <a:r>
              <a:rPr lang="en-GB" sz="1100"/>
              <a:t>).</a:t>
            </a:r>
            <a:endParaRPr sz="1100"/>
          </a:p>
          <a:p>
            <a:pPr indent="-298450" lvl="0" marL="457200" rtl="0" algn="l">
              <a:lnSpc>
                <a:spcPct val="115000"/>
              </a:lnSpc>
              <a:spcBef>
                <a:spcPts val="0"/>
              </a:spcBef>
              <a:spcAft>
                <a:spcPts val="0"/>
              </a:spcAft>
              <a:buSzPts val="1100"/>
              <a:buChar char="●"/>
            </a:pPr>
            <a:r>
              <a:rPr lang="en-GB" sz="1100"/>
              <a:t>Improve </a:t>
            </a:r>
            <a:r>
              <a:rPr b="1" lang="en-GB" sz="1100"/>
              <a:t>cohesion across paragraphs</a:t>
            </a:r>
            <a:r>
              <a:rPr lang="en-GB" sz="1100"/>
              <a:t>, ensuring logical progression of ideas throughout the text.</a:t>
            </a:r>
            <a:endParaRPr sz="1100"/>
          </a:p>
          <a:p>
            <a:pPr indent="0" lvl="0" marL="0" rtl="0" algn="l">
              <a:lnSpc>
                <a:spcPct val="100000"/>
              </a:lnSpc>
              <a:spcBef>
                <a:spcPts val="1200"/>
              </a:spcBef>
              <a:spcAft>
                <a:spcPts val="1200"/>
              </a:spcAft>
              <a:buNone/>
            </a:pPr>
            <a:r>
              <a:t/>
            </a:r>
            <a:endParaRPr b="1" sz="13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pic>
        <p:nvPicPr>
          <p:cNvPr id="162" name="Google Shape;162;p8"/>
          <p:cNvPicPr preferRelativeResize="0"/>
          <p:nvPr/>
        </p:nvPicPr>
        <p:blipFill rotWithShape="1">
          <a:blip r:embed="rId3">
            <a:alphaModFix/>
          </a:blip>
          <a:srcRect b="0" l="0" r="0" t="0"/>
          <a:stretch/>
        </p:blipFill>
        <p:spPr>
          <a:xfrm>
            <a:off x="8259625" y="0"/>
            <a:ext cx="884375" cy="888150"/>
          </a:xfrm>
          <a:prstGeom prst="rect">
            <a:avLst/>
          </a:prstGeom>
          <a:noFill/>
          <a:ln>
            <a:noFill/>
          </a:ln>
        </p:spPr>
      </p:pic>
      <p:sp>
        <p:nvSpPr>
          <p:cNvPr id="163" name="Google Shape;163;p8"/>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Arial"/>
              <a:buNone/>
            </a:pPr>
            <a:r>
              <a:rPr b="1" lang="en-GB" sz="3000" u="sng">
                <a:solidFill>
                  <a:srgbClr val="000000"/>
                </a:solidFill>
                <a:latin typeface="Tahoma"/>
                <a:ea typeface="Tahoma"/>
                <a:cs typeface="Tahoma"/>
                <a:sym typeface="Tahoma"/>
              </a:rPr>
              <a:t>Writing in Year 6</a:t>
            </a:r>
            <a:endParaRPr b="1" sz="3700">
              <a:solidFill>
                <a:srgbClr val="674EA7"/>
              </a:solidFill>
              <a:latin typeface="Century Gothic"/>
              <a:ea typeface="Century Gothic"/>
              <a:cs typeface="Century Gothic"/>
              <a:sym typeface="Century Gothic"/>
            </a:endParaRPr>
          </a:p>
        </p:txBody>
      </p:sp>
      <p:sp>
        <p:nvSpPr>
          <p:cNvPr id="164" name="Google Shape;164;p8"/>
          <p:cNvSpPr txBox="1"/>
          <p:nvPr/>
        </p:nvSpPr>
        <p:spPr>
          <a:xfrm>
            <a:off x="202775" y="1037925"/>
            <a:ext cx="8722200" cy="646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None/>
            </a:pPr>
            <a:r>
              <a:t/>
            </a:r>
            <a:endParaRPr b="1" i="0" sz="3000" u="sng" cap="none" strike="noStrike">
              <a:solidFill>
                <a:srgbClr val="000000"/>
              </a:solidFill>
              <a:latin typeface="Tahoma"/>
              <a:ea typeface="Tahoma"/>
              <a:cs typeface="Tahoma"/>
              <a:sym typeface="Tahoma"/>
            </a:endParaRPr>
          </a:p>
        </p:txBody>
      </p:sp>
      <p:sp>
        <p:nvSpPr>
          <p:cNvPr id="165" name="Google Shape;165;p8"/>
          <p:cNvSpPr txBox="1"/>
          <p:nvPr/>
        </p:nvSpPr>
        <p:spPr>
          <a:xfrm>
            <a:off x="6246350" y="3913425"/>
            <a:ext cx="2743200" cy="1714500"/>
          </a:xfrm>
          <a:prstGeom prst="rect">
            <a:avLst/>
          </a:prstGeom>
          <a:noFill/>
          <a:ln>
            <a:noFill/>
          </a:ln>
        </p:spPr>
        <p:txBody>
          <a:bodyPr anchorCtr="0" anchor="t" bIns="91425" lIns="91425" spcFirstLastPara="1" rIns="91425" wrap="square" tIns="91425">
            <a:noAutofit/>
          </a:bodyPr>
          <a:lstStyle/>
          <a:p>
            <a:pPr indent="0" lvl="0" marL="457200" rtl="0" algn="l">
              <a:spcBef>
                <a:spcPts val="0"/>
              </a:spcBef>
              <a:spcAft>
                <a:spcPts val="0"/>
              </a:spcAft>
              <a:buNone/>
            </a:pPr>
            <a:r>
              <a:t/>
            </a:r>
            <a:endParaRPr sz="1800">
              <a:solidFill>
                <a:schemeClr val="lt2"/>
              </a:solidFill>
              <a:latin typeface="Roboto"/>
              <a:ea typeface="Roboto"/>
              <a:cs typeface="Roboto"/>
              <a:sym typeface="Roboto"/>
            </a:endParaRPr>
          </a:p>
        </p:txBody>
      </p:sp>
      <p:sp>
        <p:nvSpPr>
          <p:cNvPr id="166" name="Google Shape;166;p8"/>
          <p:cNvSpPr txBox="1"/>
          <p:nvPr/>
        </p:nvSpPr>
        <p:spPr>
          <a:xfrm>
            <a:off x="150575" y="768000"/>
            <a:ext cx="8826600" cy="60900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1200"/>
              </a:spcBef>
              <a:spcAft>
                <a:spcPts val="0"/>
              </a:spcAft>
              <a:buNone/>
            </a:pPr>
            <a:r>
              <a:rPr b="1" lang="en-GB" sz="1100"/>
              <a:t>Continue to develop from Year 5:</a:t>
            </a:r>
            <a:endParaRPr b="1" sz="1100"/>
          </a:p>
          <a:p>
            <a:pPr indent="-298450" lvl="0" marL="457200" rtl="0" algn="l">
              <a:lnSpc>
                <a:spcPct val="100000"/>
              </a:lnSpc>
              <a:spcBef>
                <a:spcPts val="1200"/>
              </a:spcBef>
              <a:spcAft>
                <a:spcPts val="0"/>
              </a:spcAft>
              <a:buSzPts val="1100"/>
              <a:buChar char="●"/>
            </a:pPr>
            <a:r>
              <a:rPr b="1" lang="en-GB" sz="1100"/>
              <a:t>Write in well-structured paragraphs</a:t>
            </a:r>
            <a:r>
              <a:rPr lang="en-GB" sz="1100"/>
              <a:t>, ensuring ideas flow smoothly throughout the text using a range of cohesive devices (e.g., adverbials, pronouns, repetition for effect). </a:t>
            </a:r>
            <a:r>
              <a:rPr i="1" lang="en-GB" sz="1100"/>
              <a:t>(In Year 3, pupils begin using paragraphs; in Year 4, they structure them logically; in Year 5, they ensure links between them; in Year 6, they refine cohesion across the whole piece.)</a:t>
            </a:r>
            <a:endParaRPr i="1" sz="1100"/>
          </a:p>
          <a:p>
            <a:pPr indent="-298450" lvl="0" marL="457200" rtl="0" algn="l">
              <a:lnSpc>
                <a:spcPct val="100000"/>
              </a:lnSpc>
              <a:spcBef>
                <a:spcPts val="0"/>
              </a:spcBef>
              <a:spcAft>
                <a:spcPts val="0"/>
              </a:spcAft>
              <a:buSzPts val="1100"/>
              <a:buChar char="●"/>
            </a:pPr>
            <a:r>
              <a:rPr b="1" lang="en-GB" sz="1100"/>
              <a:t>Use fronted adverbials and varied sentence openers</a:t>
            </a:r>
            <a:r>
              <a:rPr lang="en-GB" sz="1100"/>
              <a:t> for fluency and impact (e.g., </a:t>
            </a:r>
            <a:r>
              <a:rPr i="1" lang="en-GB" sz="1100"/>
              <a:t>Without hesitation, she leapt forward. Beneath her feet, the leaves crunched loudly</a:t>
            </a:r>
            <a:r>
              <a:rPr lang="en-GB" sz="1100"/>
              <a:t>). </a:t>
            </a:r>
            <a:r>
              <a:rPr i="1" lang="en-GB" sz="1100"/>
              <a:t>(In Year 3, pupils begin using fronted adverbials; in Year 4, they become more consistent; in Year 5, they ensure variety; in Year 6, they use them deliberately for effect.)</a:t>
            </a:r>
            <a:endParaRPr i="1" sz="1100"/>
          </a:p>
          <a:p>
            <a:pPr indent="-298450" lvl="0" marL="457200" rtl="0" algn="l">
              <a:lnSpc>
                <a:spcPct val="100000"/>
              </a:lnSpc>
              <a:spcBef>
                <a:spcPts val="0"/>
              </a:spcBef>
              <a:spcAft>
                <a:spcPts val="0"/>
              </a:spcAft>
              <a:buSzPts val="1100"/>
              <a:buChar char="●"/>
            </a:pPr>
            <a:r>
              <a:rPr b="1" lang="en-GB" sz="1100"/>
              <a:t>Expand sentences using a range of conjunctions</a:t>
            </a:r>
            <a:r>
              <a:rPr lang="en-GB" sz="1100"/>
              <a:t>, ensuring a balance of simple, compound, and complex sentences for clarity and effect (e.g., </a:t>
            </a:r>
            <a:r>
              <a:rPr i="1" lang="en-GB" sz="1100"/>
              <a:t>Despite the warning, she stepped forward, her heart pounding</a:t>
            </a:r>
            <a:r>
              <a:rPr lang="en-GB" sz="1100"/>
              <a:t>). </a:t>
            </a:r>
            <a:r>
              <a:rPr i="1" lang="en-GB" sz="1100"/>
              <a:t>(In Year 3, pupils use simple conjunctions; in Year 4, they expand with more complex ones; in Year 5, they refine sentence structure; in Year 6, they manipulate sentence types for impact.)</a:t>
            </a:r>
            <a:endParaRPr i="1" sz="1100"/>
          </a:p>
          <a:p>
            <a:pPr indent="-298450" lvl="0" marL="457200" rtl="0" algn="l">
              <a:lnSpc>
                <a:spcPct val="100000"/>
              </a:lnSpc>
              <a:spcBef>
                <a:spcPts val="0"/>
              </a:spcBef>
              <a:spcAft>
                <a:spcPts val="0"/>
              </a:spcAft>
              <a:buSzPts val="1100"/>
              <a:buChar char="●"/>
            </a:pPr>
            <a:r>
              <a:rPr b="1" lang="en-GB" sz="1100"/>
              <a:t>Use expanded noun phrases and relative clauses</a:t>
            </a:r>
            <a:r>
              <a:rPr lang="en-GB" sz="1100"/>
              <a:t> to enhance description and detail (e.g., </a:t>
            </a:r>
            <a:r>
              <a:rPr i="1" lang="en-GB" sz="1100"/>
              <a:t>The ancient castle, which had stood for centuries, loomed above them</a:t>
            </a:r>
            <a:r>
              <a:rPr lang="en-GB" sz="1100"/>
              <a:t>). </a:t>
            </a:r>
            <a:r>
              <a:rPr i="1" lang="en-GB" sz="1100"/>
              <a:t>(In Year 3, pupils use basic expanded noun phrases; in Year 4, they add prepositional phrases; in Year 5, they introduce relative clauses; in Year 6, they use these techniques flexibly.)</a:t>
            </a:r>
            <a:endParaRPr i="1" sz="1100"/>
          </a:p>
          <a:p>
            <a:pPr indent="-298450" lvl="0" marL="457200" rtl="0" algn="l">
              <a:lnSpc>
                <a:spcPct val="100000"/>
              </a:lnSpc>
              <a:spcBef>
                <a:spcPts val="0"/>
              </a:spcBef>
              <a:spcAft>
                <a:spcPts val="0"/>
              </a:spcAft>
              <a:buSzPts val="1100"/>
              <a:buChar char="●"/>
            </a:pPr>
            <a:r>
              <a:rPr b="1" lang="en-GB" sz="1100"/>
              <a:t>Punctuate direct and reported speech accurately</a:t>
            </a:r>
            <a:r>
              <a:rPr lang="en-GB" sz="1100"/>
              <a:t>, ensuring dialogue enhances characterisation and narrative flow. </a:t>
            </a:r>
            <a:r>
              <a:rPr i="1" lang="en-GB" sz="1100"/>
              <a:t>(In Year 3, pupils use basic speech punctuation; in Year 4, they punctuate speech consistently; in Year 5, they integrate speech naturally; in Year 6, they use it to develop character and plot.)</a:t>
            </a:r>
            <a:endParaRPr i="1" sz="1100"/>
          </a:p>
          <a:p>
            <a:pPr indent="-298450" lvl="0" marL="457200" rtl="0" algn="l">
              <a:lnSpc>
                <a:spcPct val="100000"/>
              </a:lnSpc>
              <a:spcBef>
                <a:spcPts val="0"/>
              </a:spcBef>
              <a:spcAft>
                <a:spcPts val="0"/>
              </a:spcAft>
              <a:buSzPts val="1100"/>
              <a:buChar char="●"/>
            </a:pPr>
            <a:r>
              <a:rPr b="1" lang="en-GB" sz="1100"/>
              <a:t>Use apostrophes for possession and contractions consistently and accurately.</a:t>
            </a:r>
            <a:r>
              <a:rPr lang="en-GB" sz="1100"/>
              <a:t> </a:t>
            </a:r>
            <a:r>
              <a:rPr i="1" lang="en-GB" sz="1100"/>
              <a:t>(In Year 3, pupils learn apostrophes for contractions; in Year 4, they apply them to singular possession; in Year 5, they use them for irregular plurals; in Year 6, they apply them accurately and consistently.)</a:t>
            </a:r>
            <a:endParaRPr i="1" sz="1100"/>
          </a:p>
          <a:p>
            <a:pPr indent="-298450" lvl="0" marL="457200" rtl="0" algn="l">
              <a:lnSpc>
                <a:spcPct val="100000"/>
              </a:lnSpc>
              <a:spcBef>
                <a:spcPts val="0"/>
              </a:spcBef>
              <a:spcAft>
                <a:spcPts val="0"/>
              </a:spcAft>
              <a:buSzPts val="1100"/>
              <a:buChar char="●"/>
            </a:pPr>
            <a:r>
              <a:rPr b="1" lang="en-GB" sz="1100"/>
              <a:t>Edit and improve writing independently,</a:t>
            </a:r>
            <a:r>
              <a:rPr lang="en-GB" sz="1100"/>
              <a:t> considering vocabulary choice, sentence structure, cohesion, and impact on the reader. </a:t>
            </a:r>
            <a:r>
              <a:rPr i="1" lang="en-GB" sz="1100"/>
              <a:t>(In Year 3, pupils begin basic editing; in Year 4, they check for clarity; in Year 5, they refine writing for fluency; in Year 6, they independently redraft and enhance their work.)</a:t>
            </a:r>
            <a:endParaRPr i="1" sz="1100"/>
          </a:p>
          <a:p>
            <a:pPr indent="-298450" lvl="0" marL="457200" marR="0" rtl="0" algn="l">
              <a:lnSpc>
                <a:spcPct val="100000"/>
              </a:lnSpc>
              <a:spcBef>
                <a:spcPts val="0"/>
              </a:spcBef>
              <a:spcAft>
                <a:spcPts val="0"/>
              </a:spcAft>
              <a:buSzPts val="1100"/>
              <a:buChar char="●"/>
            </a:pPr>
            <a:r>
              <a:rPr lang="en-GB" sz="1100"/>
              <a:t>Check for clarity;</a:t>
            </a:r>
            <a:r>
              <a:rPr i="1" lang="en-GB" sz="1100"/>
              <a:t> in Year 5, they refine writing for fluency; in Year 6, they independently redraft and enhance their work.)</a:t>
            </a:r>
            <a:endParaRPr i="1" sz="1100"/>
          </a:p>
          <a:p>
            <a:pPr indent="-298450" lvl="0" marL="457200" marR="0" rtl="0" algn="l">
              <a:lnSpc>
                <a:spcPct val="100000"/>
              </a:lnSpc>
              <a:spcBef>
                <a:spcPts val="0"/>
              </a:spcBef>
              <a:spcAft>
                <a:spcPts val="0"/>
              </a:spcAft>
              <a:buSzPts val="1100"/>
              <a:buChar char="●"/>
            </a:pPr>
            <a:r>
              <a:rPr lang="en-GB" sz="1100"/>
              <a:t>Continue to</a:t>
            </a:r>
            <a:r>
              <a:rPr i="1" lang="en-GB" sz="1100"/>
              <a:t> </a:t>
            </a:r>
            <a:r>
              <a:rPr b="1" lang="en-GB" sz="1100"/>
              <a:t>u</a:t>
            </a:r>
            <a:r>
              <a:rPr b="1" lang="en-GB" sz="1100"/>
              <a:t>se metaphors, similes, and personification</a:t>
            </a:r>
            <a:r>
              <a:rPr lang="en-GB" sz="1100"/>
              <a:t> effectively to enhance description and mood.</a:t>
            </a:r>
            <a:endParaRPr sz="1100"/>
          </a:p>
          <a:p>
            <a:pPr indent="-298450" lvl="0" marL="457200" rtl="0" algn="l">
              <a:lnSpc>
                <a:spcPct val="115000"/>
              </a:lnSpc>
              <a:spcBef>
                <a:spcPts val="0"/>
              </a:spcBef>
              <a:spcAft>
                <a:spcPts val="0"/>
              </a:spcAft>
              <a:buSzPts val="1100"/>
              <a:buChar char="●"/>
            </a:pPr>
            <a:r>
              <a:rPr b="1" lang="en-GB" sz="1100"/>
              <a:t>Control sentence structure</a:t>
            </a:r>
            <a:r>
              <a:rPr lang="en-GB" sz="1100"/>
              <a:t> to build tension, suspense, or excitement (</a:t>
            </a:r>
            <a:r>
              <a:rPr i="1" lang="en-GB" sz="1100"/>
              <a:t>A branch snapped. She froze</a:t>
            </a:r>
            <a:r>
              <a:rPr lang="en-GB" sz="1100"/>
              <a:t>).</a:t>
            </a:r>
            <a:endParaRPr i="1" sz="1100"/>
          </a:p>
          <a:p>
            <a:pPr indent="0" lvl="0" marL="0" rtl="0" algn="l">
              <a:lnSpc>
                <a:spcPct val="100000"/>
              </a:lnSpc>
              <a:spcBef>
                <a:spcPts val="1200"/>
              </a:spcBef>
              <a:spcAft>
                <a:spcPts val="0"/>
              </a:spcAft>
              <a:buNone/>
            </a:pPr>
            <a:r>
              <a:rPr b="1" lang="en-GB" sz="1100"/>
              <a:t>New to Year 6:</a:t>
            </a:r>
            <a:endParaRPr b="1" sz="1100"/>
          </a:p>
          <a:p>
            <a:pPr indent="-298450" lvl="0" marL="457200" rtl="0" algn="l">
              <a:lnSpc>
                <a:spcPct val="100000"/>
              </a:lnSpc>
              <a:spcBef>
                <a:spcPts val="1200"/>
              </a:spcBef>
              <a:spcAft>
                <a:spcPts val="0"/>
              </a:spcAft>
              <a:buSzPts val="1100"/>
              <a:buChar char="●"/>
            </a:pPr>
            <a:r>
              <a:rPr b="1" lang="en-GB" sz="1100"/>
              <a:t>Use semi-colons, colons, and dashes</a:t>
            </a:r>
            <a:r>
              <a:rPr lang="en-GB" sz="1100"/>
              <a:t> to link clauses and improve sentence fluency (e.g., </a:t>
            </a:r>
            <a:r>
              <a:rPr i="1" lang="en-GB" sz="1100"/>
              <a:t>The sky darkened; the storm was coming</a:t>
            </a:r>
            <a:r>
              <a:rPr lang="en-GB" sz="1100"/>
              <a:t>).</a:t>
            </a:r>
            <a:endParaRPr sz="1100"/>
          </a:p>
          <a:p>
            <a:pPr indent="-298450" lvl="0" marL="457200" rtl="0" algn="l">
              <a:lnSpc>
                <a:spcPct val="100000"/>
              </a:lnSpc>
              <a:spcBef>
                <a:spcPts val="0"/>
              </a:spcBef>
              <a:spcAft>
                <a:spcPts val="0"/>
              </a:spcAft>
              <a:buSzPts val="1100"/>
              <a:buChar char="●"/>
            </a:pPr>
            <a:r>
              <a:rPr b="1" lang="en-GB" sz="1100"/>
              <a:t>Use the passive voice</a:t>
            </a:r>
            <a:r>
              <a:rPr lang="en-GB" sz="1100"/>
              <a:t> where appropriate (e.g., </a:t>
            </a:r>
            <a:r>
              <a:rPr i="1" lang="en-GB" sz="1100"/>
              <a:t>The door was left open by mistake</a:t>
            </a:r>
            <a:r>
              <a:rPr lang="en-GB" sz="1100"/>
              <a:t>).</a:t>
            </a:r>
            <a:endParaRPr sz="1100"/>
          </a:p>
          <a:p>
            <a:pPr indent="-298450" lvl="0" marL="457200" rtl="0" algn="l">
              <a:lnSpc>
                <a:spcPct val="100000"/>
              </a:lnSpc>
              <a:spcBef>
                <a:spcPts val="0"/>
              </a:spcBef>
              <a:spcAft>
                <a:spcPts val="0"/>
              </a:spcAft>
              <a:buSzPts val="1100"/>
              <a:buChar char="●"/>
            </a:pPr>
            <a:r>
              <a:rPr b="1" lang="en-GB" sz="1100"/>
              <a:t>Manipulate formal and informal tone</a:t>
            </a:r>
            <a:r>
              <a:rPr lang="en-GB" sz="1100"/>
              <a:t> based on audience and purpose, using advanced vocabulary choices.</a:t>
            </a:r>
            <a:endParaRPr sz="1100"/>
          </a:p>
          <a:p>
            <a:pPr indent="-298450" lvl="0" marL="457200" rtl="0" algn="l">
              <a:lnSpc>
                <a:spcPct val="100000"/>
              </a:lnSpc>
              <a:spcBef>
                <a:spcPts val="0"/>
              </a:spcBef>
              <a:spcAft>
                <a:spcPts val="0"/>
              </a:spcAft>
              <a:buSzPts val="1100"/>
              <a:buChar char="●"/>
            </a:pPr>
            <a:r>
              <a:rPr b="1" lang="en-GB" sz="1100"/>
              <a:t>Ensure cohesion across the whole text,</a:t>
            </a:r>
            <a:r>
              <a:rPr lang="en-GB" sz="1100"/>
              <a:t> using repetition, linking phrases, and varied sentence structures.</a:t>
            </a:r>
            <a:endParaRPr b="1" sz="13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pic>
        <p:nvPicPr>
          <p:cNvPr id="172" name="Google Shape;172;g30178605405367ac_14"/>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73" name="Google Shape;173;g30178605405367ac_14"/>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174" name="Google Shape;174;g30178605405367ac_14"/>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Arial"/>
              <a:buNone/>
            </a:pPr>
            <a:r>
              <a:rPr b="1" lang="en-GB" sz="3000" u="sng">
                <a:solidFill>
                  <a:srgbClr val="000000"/>
                </a:solidFill>
                <a:latin typeface="Tahoma"/>
                <a:ea typeface="Tahoma"/>
                <a:cs typeface="Tahoma"/>
                <a:sym typeface="Tahoma"/>
              </a:rPr>
              <a:t>End of Key Stage 2 Assessments</a:t>
            </a:r>
            <a:endParaRPr b="1" sz="3000" u="sng">
              <a:solidFill>
                <a:srgbClr val="000000"/>
              </a:solidFill>
              <a:latin typeface="Tahoma"/>
              <a:ea typeface="Tahoma"/>
              <a:cs typeface="Tahoma"/>
              <a:sym typeface="Tahoma"/>
            </a:endParaRPr>
          </a:p>
        </p:txBody>
      </p:sp>
      <p:sp>
        <p:nvSpPr>
          <p:cNvPr id="175" name="Google Shape;175;g30178605405367ac_14"/>
          <p:cNvSpPr txBox="1"/>
          <p:nvPr/>
        </p:nvSpPr>
        <p:spPr>
          <a:xfrm>
            <a:off x="210900" y="975125"/>
            <a:ext cx="8722200" cy="38790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lang="en-GB" sz="2600">
                <a:latin typeface="Tahoma"/>
                <a:ea typeface="Tahoma"/>
                <a:cs typeface="Tahoma"/>
                <a:sym typeface="Tahoma"/>
              </a:rPr>
              <a:t>By the end of KS2, children are expected to be able to use all of these grammar skills within their </a:t>
            </a:r>
            <a:r>
              <a:rPr lang="en-GB" sz="2600">
                <a:latin typeface="Tahoma"/>
                <a:ea typeface="Tahoma"/>
                <a:cs typeface="Tahoma"/>
                <a:sym typeface="Tahoma"/>
              </a:rPr>
              <a:t>writing</a:t>
            </a:r>
            <a:r>
              <a:rPr lang="en-GB" sz="2600">
                <a:latin typeface="Tahoma"/>
                <a:ea typeface="Tahoma"/>
                <a:cs typeface="Tahoma"/>
                <a:sym typeface="Tahoma"/>
              </a:rPr>
              <a:t>.</a:t>
            </a:r>
            <a:endParaRPr sz="2600">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t/>
            </a:r>
            <a:endParaRPr sz="2600">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rPr lang="en-GB" sz="2600">
                <a:latin typeface="Tahoma"/>
                <a:ea typeface="Tahoma"/>
                <a:cs typeface="Tahoma"/>
                <a:sym typeface="Tahoma"/>
              </a:rPr>
              <a:t>They will also sit the End of Key Stage 2 National Assessments which include a Spelling, Punctuation and Grammar paper. In this assessment, children will need to be secure in the names for the grammar devices/word classes.</a:t>
            </a:r>
            <a:endParaRPr sz="2600">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rPr i="1" lang="en-GB" sz="3200">
                <a:latin typeface="Tahoma"/>
                <a:ea typeface="Tahoma"/>
                <a:cs typeface="Tahoma"/>
                <a:sym typeface="Tahoma"/>
              </a:rPr>
              <a:t> </a:t>
            </a:r>
            <a:endParaRPr b="0" i="1" sz="3200" u="none" cap="none" strike="noStrike">
              <a:solidFill>
                <a:srgbClr val="000000"/>
              </a:solidFill>
              <a:latin typeface="Tahoma"/>
              <a:ea typeface="Tahoma"/>
              <a:cs typeface="Tahoma"/>
              <a:sym typeface="Tahoma"/>
            </a:endParaRPr>
          </a:p>
        </p:txBody>
      </p:sp>
      <p:pic>
        <p:nvPicPr>
          <p:cNvPr id="176" name="Google Shape;176;g30178605405367ac_14"/>
          <p:cNvPicPr preferRelativeResize="0"/>
          <p:nvPr/>
        </p:nvPicPr>
        <p:blipFill>
          <a:blip r:embed="rId5">
            <a:alphaModFix/>
          </a:blip>
          <a:stretch>
            <a:fillRect/>
          </a:stretch>
        </p:blipFill>
        <p:spPr>
          <a:xfrm>
            <a:off x="331325" y="4385225"/>
            <a:ext cx="4499175" cy="2120375"/>
          </a:xfrm>
          <a:prstGeom prst="rect">
            <a:avLst/>
          </a:prstGeom>
          <a:noFill/>
          <a:ln>
            <a:noFill/>
          </a:ln>
        </p:spPr>
      </p:pic>
      <p:pic>
        <p:nvPicPr>
          <p:cNvPr id="177" name="Google Shape;177;g30178605405367ac_14"/>
          <p:cNvPicPr preferRelativeResize="0"/>
          <p:nvPr/>
        </p:nvPicPr>
        <p:blipFill>
          <a:blip r:embed="rId6">
            <a:alphaModFix/>
          </a:blip>
          <a:stretch>
            <a:fillRect/>
          </a:stretch>
        </p:blipFill>
        <p:spPr>
          <a:xfrm>
            <a:off x="4884075" y="4267750"/>
            <a:ext cx="4040776" cy="136442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pic>
        <p:nvPicPr>
          <p:cNvPr id="183" name="Google Shape;183;g30178605405367ac_43"/>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84" name="Google Shape;184;g30178605405367ac_43"/>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185" name="Google Shape;185;g30178605405367ac_43"/>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KS2 Grammar and Writing </a:t>
            </a:r>
            <a:endParaRPr b="1" sz="3700">
              <a:solidFill>
                <a:srgbClr val="674EA7"/>
              </a:solidFill>
              <a:latin typeface="Century Gothic"/>
              <a:ea typeface="Century Gothic"/>
              <a:cs typeface="Century Gothic"/>
              <a:sym typeface="Century Gothic"/>
            </a:endParaRPr>
          </a:p>
        </p:txBody>
      </p:sp>
      <p:sp>
        <p:nvSpPr>
          <p:cNvPr id="186" name="Google Shape;186;g30178605405367ac_43"/>
          <p:cNvSpPr txBox="1"/>
          <p:nvPr/>
        </p:nvSpPr>
        <p:spPr>
          <a:xfrm>
            <a:off x="202775" y="1037925"/>
            <a:ext cx="8722200" cy="677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i="1" lang="en-GB" sz="3200">
                <a:latin typeface="Tahoma"/>
                <a:ea typeface="Tahoma"/>
                <a:cs typeface="Tahoma"/>
                <a:sym typeface="Tahoma"/>
              </a:rPr>
              <a:t>Fronted adverbials</a:t>
            </a:r>
            <a:endParaRPr b="0" i="1" sz="3200" u="none" cap="none" strike="noStrike">
              <a:solidFill>
                <a:srgbClr val="000000"/>
              </a:solidFill>
              <a:latin typeface="Tahoma"/>
              <a:ea typeface="Tahoma"/>
              <a:cs typeface="Tahoma"/>
              <a:sym typeface="Tahoma"/>
            </a:endParaRPr>
          </a:p>
        </p:txBody>
      </p:sp>
      <p:pic>
        <p:nvPicPr>
          <p:cNvPr id="187" name="Google Shape;187;g30178605405367ac_43"/>
          <p:cNvPicPr preferRelativeResize="0"/>
          <p:nvPr/>
        </p:nvPicPr>
        <p:blipFill>
          <a:blip r:embed="rId5">
            <a:alphaModFix/>
          </a:blip>
          <a:stretch>
            <a:fillRect/>
          </a:stretch>
        </p:blipFill>
        <p:spPr>
          <a:xfrm>
            <a:off x="202775" y="1875750"/>
            <a:ext cx="5486400" cy="43243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pic>
        <p:nvPicPr>
          <p:cNvPr id="193" name="Google Shape;193;g30178605405367ac_53"/>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94" name="Google Shape;194;g30178605405367ac_53"/>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195" name="Google Shape;195;g30178605405367ac_53"/>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KS2 Grammar and Writing</a:t>
            </a:r>
            <a:endParaRPr sz="1000">
              <a:solidFill>
                <a:srgbClr val="674EA7"/>
              </a:solidFill>
            </a:endParaRPr>
          </a:p>
        </p:txBody>
      </p:sp>
      <p:pic>
        <p:nvPicPr>
          <p:cNvPr id="196" name="Google Shape;196;g30178605405367ac_53"/>
          <p:cNvPicPr preferRelativeResize="0"/>
          <p:nvPr/>
        </p:nvPicPr>
        <p:blipFill>
          <a:blip r:embed="rId5">
            <a:alphaModFix/>
          </a:blip>
          <a:stretch>
            <a:fillRect/>
          </a:stretch>
        </p:blipFill>
        <p:spPr>
          <a:xfrm>
            <a:off x="152400" y="977900"/>
            <a:ext cx="5643744" cy="5727701"/>
          </a:xfrm>
          <a:prstGeom prst="rect">
            <a:avLst/>
          </a:prstGeom>
          <a:noFill/>
          <a:ln>
            <a:noFill/>
          </a:ln>
        </p:spPr>
      </p:pic>
      <p:sp>
        <p:nvSpPr>
          <p:cNvPr id="197" name="Google Shape;197;g30178605405367ac_53"/>
          <p:cNvSpPr txBox="1"/>
          <p:nvPr/>
        </p:nvSpPr>
        <p:spPr>
          <a:xfrm>
            <a:off x="5743575" y="1703775"/>
            <a:ext cx="3418200" cy="2955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800">
                <a:solidFill>
                  <a:schemeClr val="lt2"/>
                </a:solidFill>
                <a:latin typeface="Roboto"/>
                <a:ea typeface="Roboto"/>
                <a:cs typeface="Roboto"/>
                <a:sym typeface="Roboto"/>
              </a:rPr>
              <a:t>Again, a fronted adverbial is a way of adding more information to the main clause. It always goes at the front of the sentence and needs to be punctuated with a comma. </a:t>
            </a:r>
            <a:endParaRPr sz="1800">
              <a:solidFill>
                <a:schemeClr val="lt2"/>
              </a:solidFill>
              <a:latin typeface="Roboto"/>
              <a:ea typeface="Roboto"/>
              <a:cs typeface="Roboto"/>
              <a:sym typeface="Roboto"/>
            </a:endParaRPr>
          </a:p>
          <a:p>
            <a:pPr indent="0" lvl="0" marL="0" rtl="0" algn="l">
              <a:spcBef>
                <a:spcPts val="0"/>
              </a:spcBef>
              <a:spcAft>
                <a:spcPts val="0"/>
              </a:spcAft>
              <a:buNone/>
            </a:pPr>
            <a:r>
              <a:rPr lang="en-GB" sz="1800">
                <a:solidFill>
                  <a:schemeClr val="lt2"/>
                </a:solidFill>
                <a:latin typeface="Roboto"/>
                <a:ea typeface="Roboto"/>
                <a:cs typeface="Roboto"/>
                <a:sym typeface="Roboto"/>
              </a:rPr>
              <a:t>Fronted adverbials will add:</a:t>
            </a:r>
            <a:endParaRPr sz="1800">
              <a:solidFill>
                <a:schemeClr val="lt2"/>
              </a:solidFill>
              <a:latin typeface="Roboto"/>
              <a:ea typeface="Roboto"/>
              <a:cs typeface="Roboto"/>
              <a:sym typeface="Roboto"/>
            </a:endParaRPr>
          </a:p>
          <a:p>
            <a:pPr indent="-342900" lvl="0" marL="457200" rtl="0" algn="l">
              <a:spcBef>
                <a:spcPts val="0"/>
              </a:spcBef>
              <a:spcAft>
                <a:spcPts val="0"/>
              </a:spcAft>
              <a:buClr>
                <a:schemeClr val="lt2"/>
              </a:buClr>
              <a:buSzPts val="1800"/>
              <a:buFont typeface="Roboto"/>
              <a:buChar char="-"/>
            </a:pPr>
            <a:r>
              <a:rPr lang="en-GB" sz="1800">
                <a:solidFill>
                  <a:schemeClr val="lt2"/>
                </a:solidFill>
                <a:latin typeface="Roboto"/>
                <a:ea typeface="Roboto"/>
                <a:cs typeface="Roboto"/>
                <a:sym typeface="Roboto"/>
              </a:rPr>
              <a:t>When</a:t>
            </a:r>
            <a:endParaRPr sz="1800">
              <a:solidFill>
                <a:schemeClr val="lt2"/>
              </a:solidFill>
              <a:latin typeface="Roboto"/>
              <a:ea typeface="Roboto"/>
              <a:cs typeface="Roboto"/>
              <a:sym typeface="Roboto"/>
            </a:endParaRPr>
          </a:p>
          <a:p>
            <a:pPr indent="-342900" lvl="0" marL="457200" rtl="0" algn="l">
              <a:spcBef>
                <a:spcPts val="0"/>
              </a:spcBef>
              <a:spcAft>
                <a:spcPts val="0"/>
              </a:spcAft>
              <a:buClr>
                <a:schemeClr val="lt2"/>
              </a:buClr>
              <a:buSzPts val="1800"/>
              <a:buFont typeface="Roboto"/>
              <a:buChar char="-"/>
            </a:pPr>
            <a:r>
              <a:rPr lang="en-GB" sz="1800">
                <a:solidFill>
                  <a:schemeClr val="lt2"/>
                </a:solidFill>
                <a:latin typeface="Roboto"/>
                <a:ea typeface="Roboto"/>
                <a:cs typeface="Roboto"/>
                <a:sym typeface="Roboto"/>
              </a:rPr>
              <a:t>Where</a:t>
            </a:r>
            <a:endParaRPr sz="1800">
              <a:solidFill>
                <a:schemeClr val="lt2"/>
              </a:solidFill>
              <a:latin typeface="Roboto"/>
              <a:ea typeface="Roboto"/>
              <a:cs typeface="Roboto"/>
              <a:sym typeface="Roboto"/>
            </a:endParaRPr>
          </a:p>
          <a:p>
            <a:pPr indent="-342900" lvl="0" marL="457200" rtl="0" algn="l">
              <a:spcBef>
                <a:spcPts val="0"/>
              </a:spcBef>
              <a:spcAft>
                <a:spcPts val="0"/>
              </a:spcAft>
              <a:buClr>
                <a:schemeClr val="lt2"/>
              </a:buClr>
              <a:buSzPts val="1800"/>
              <a:buFont typeface="Roboto"/>
              <a:buChar char="-"/>
            </a:pPr>
            <a:r>
              <a:rPr lang="en-GB" sz="1800">
                <a:solidFill>
                  <a:schemeClr val="lt2"/>
                </a:solidFill>
                <a:latin typeface="Roboto"/>
                <a:ea typeface="Roboto"/>
                <a:cs typeface="Roboto"/>
                <a:sym typeface="Roboto"/>
              </a:rPr>
              <a:t>How</a:t>
            </a:r>
            <a:endParaRPr sz="1800">
              <a:solidFill>
                <a:schemeClr val="lt2"/>
              </a:solidFill>
              <a:latin typeface="Roboto"/>
              <a:ea typeface="Roboto"/>
              <a:cs typeface="Roboto"/>
              <a:sym typeface="Roboto"/>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pic>
        <p:nvPicPr>
          <p:cNvPr id="203" name="Google Shape;203;g2cddd25e586_0_45"/>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204" name="Google Shape;204;g2cddd25e586_0_45"/>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205" name="Google Shape;205;g2cddd25e586_0_45"/>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KS2 Grammar and Writing</a:t>
            </a:r>
            <a:endParaRPr sz="1000">
              <a:solidFill>
                <a:srgbClr val="674EA7"/>
              </a:solidFill>
            </a:endParaRPr>
          </a:p>
        </p:txBody>
      </p:sp>
      <p:sp>
        <p:nvSpPr>
          <p:cNvPr id="206" name="Google Shape;206;g2cddd25e586_0_45"/>
          <p:cNvSpPr txBox="1"/>
          <p:nvPr/>
        </p:nvSpPr>
        <p:spPr>
          <a:xfrm>
            <a:off x="514350" y="1135850"/>
            <a:ext cx="6172200" cy="67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rgbClr val="000000"/>
              </a:buClr>
              <a:buSzPts val="3200"/>
              <a:buFont typeface="Arial"/>
              <a:buNone/>
            </a:pPr>
            <a:r>
              <a:rPr i="1" lang="en-GB" sz="3200">
                <a:latin typeface="Tahoma"/>
                <a:ea typeface="Tahoma"/>
                <a:cs typeface="Tahoma"/>
                <a:sym typeface="Tahoma"/>
              </a:rPr>
              <a:t>Relative Clauses</a:t>
            </a:r>
            <a:endParaRPr sz="1800">
              <a:solidFill>
                <a:schemeClr val="lt2"/>
              </a:solidFill>
              <a:latin typeface="Roboto"/>
              <a:ea typeface="Roboto"/>
              <a:cs typeface="Roboto"/>
              <a:sym typeface="Roboto"/>
            </a:endParaRPr>
          </a:p>
        </p:txBody>
      </p:sp>
      <p:pic>
        <p:nvPicPr>
          <p:cNvPr id="207" name="Google Shape;207;g2cddd25e586_0_45"/>
          <p:cNvPicPr preferRelativeResize="0"/>
          <p:nvPr/>
        </p:nvPicPr>
        <p:blipFill rotWithShape="1">
          <a:blip r:embed="rId5">
            <a:alphaModFix/>
          </a:blip>
          <a:srcRect b="0" l="0" r="44714" t="67278"/>
          <a:stretch/>
        </p:blipFill>
        <p:spPr>
          <a:xfrm>
            <a:off x="514350" y="4693425"/>
            <a:ext cx="3475425" cy="614000"/>
          </a:xfrm>
          <a:prstGeom prst="rect">
            <a:avLst/>
          </a:prstGeom>
          <a:noFill/>
          <a:ln>
            <a:noFill/>
          </a:ln>
        </p:spPr>
      </p:pic>
      <p:sp>
        <p:nvSpPr>
          <p:cNvPr id="208" name="Google Shape;208;g2cddd25e586_0_45"/>
          <p:cNvSpPr txBox="1"/>
          <p:nvPr/>
        </p:nvSpPr>
        <p:spPr>
          <a:xfrm>
            <a:off x="398875" y="2056850"/>
            <a:ext cx="8313000" cy="2271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000">
                <a:solidFill>
                  <a:schemeClr val="lt2"/>
                </a:solidFill>
                <a:latin typeface="Roboto"/>
                <a:ea typeface="Roboto"/>
                <a:cs typeface="Roboto"/>
                <a:sym typeface="Roboto"/>
              </a:rPr>
              <a:t>Relative clauses add extra </a:t>
            </a:r>
            <a:r>
              <a:rPr lang="en-GB" sz="2000">
                <a:solidFill>
                  <a:schemeClr val="lt2"/>
                </a:solidFill>
                <a:latin typeface="Roboto"/>
                <a:ea typeface="Roboto"/>
                <a:cs typeface="Roboto"/>
                <a:sym typeface="Roboto"/>
              </a:rPr>
              <a:t>information about the noun in a sentence. </a:t>
            </a:r>
            <a:endParaRPr sz="2000">
              <a:solidFill>
                <a:schemeClr val="lt2"/>
              </a:solidFill>
              <a:latin typeface="Roboto"/>
              <a:ea typeface="Roboto"/>
              <a:cs typeface="Roboto"/>
              <a:sym typeface="Roboto"/>
            </a:endParaRPr>
          </a:p>
          <a:p>
            <a:pPr indent="0" lvl="0" marL="0" rtl="0" algn="l">
              <a:spcBef>
                <a:spcPts val="0"/>
              </a:spcBef>
              <a:spcAft>
                <a:spcPts val="0"/>
              </a:spcAft>
              <a:buNone/>
            </a:pPr>
            <a:r>
              <a:rPr lang="en-GB" sz="2000">
                <a:solidFill>
                  <a:schemeClr val="lt2"/>
                </a:solidFill>
                <a:latin typeface="Roboto"/>
                <a:ea typeface="Roboto"/>
                <a:cs typeface="Roboto"/>
                <a:sym typeface="Roboto"/>
              </a:rPr>
              <a:t>Because it's a clause that is dependent - which means it doesn't make sense on its own - it has to be linked to the main clause of a sentence for it to make sense.</a:t>
            </a:r>
            <a:endParaRPr sz="2000">
              <a:solidFill>
                <a:schemeClr val="lt2"/>
              </a:solidFill>
              <a:latin typeface="Roboto"/>
              <a:ea typeface="Roboto"/>
              <a:cs typeface="Roboto"/>
              <a:sym typeface="Roboto"/>
            </a:endParaRPr>
          </a:p>
          <a:p>
            <a:pPr indent="0" lvl="0" marL="0" rtl="0" algn="l">
              <a:spcBef>
                <a:spcPts val="0"/>
              </a:spcBef>
              <a:spcAft>
                <a:spcPts val="0"/>
              </a:spcAft>
              <a:buNone/>
            </a:pPr>
            <a:r>
              <a:rPr lang="en-GB" sz="2000">
                <a:solidFill>
                  <a:schemeClr val="lt2"/>
                </a:solidFill>
                <a:latin typeface="Roboto"/>
                <a:ea typeface="Roboto"/>
                <a:cs typeface="Roboto"/>
                <a:sym typeface="Roboto"/>
              </a:rPr>
              <a:t>They start with a relative pronoun - </a:t>
            </a:r>
            <a:r>
              <a:rPr b="1" lang="en-GB" sz="2000">
                <a:solidFill>
                  <a:schemeClr val="lt2"/>
                </a:solidFill>
                <a:latin typeface="Roboto"/>
                <a:ea typeface="Roboto"/>
                <a:cs typeface="Roboto"/>
                <a:sym typeface="Roboto"/>
              </a:rPr>
              <a:t>who, which, that, whom, whose, where, when</a:t>
            </a:r>
            <a:endParaRPr b="1" sz="2000">
              <a:solidFill>
                <a:schemeClr val="lt2"/>
              </a:solidFill>
              <a:latin typeface="Roboto"/>
              <a:ea typeface="Roboto"/>
              <a:cs typeface="Roboto"/>
              <a:sym typeface="Roboto"/>
            </a:endParaRPr>
          </a:p>
          <a:p>
            <a:pPr indent="0" lvl="0" marL="0" rtl="0" algn="l">
              <a:spcBef>
                <a:spcPts val="0"/>
              </a:spcBef>
              <a:spcAft>
                <a:spcPts val="0"/>
              </a:spcAft>
              <a:buNone/>
            </a:pPr>
            <a:r>
              <a:rPr lang="en-GB" sz="2000">
                <a:solidFill>
                  <a:schemeClr val="lt2"/>
                </a:solidFill>
                <a:latin typeface="Roboto"/>
                <a:ea typeface="Roboto"/>
                <a:cs typeface="Roboto"/>
                <a:sym typeface="Roboto"/>
              </a:rPr>
              <a:t>They can be punctuated with brackets, dashes and commas.</a:t>
            </a:r>
            <a:endParaRPr sz="2000">
              <a:solidFill>
                <a:schemeClr val="lt2"/>
              </a:solidFill>
              <a:latin typeface="Roboto"/>
              <a:ea typeface="Roboto"/>
              <a:cs typeface="Roboto"/>
              <a:sym typeface="Roboto"/>
            </a:endParaRPr>
          </a:p>
          <a:p>
            <a:pPr indent="0" lvl="0" marL="0" rtl="0" algn="l">
              <a:spcBef>
                <a:spcPts val="0"/>
              </a:spcBef>
              <a:spcAft>
                <a:spcPts val="0"/>
              </a:spcAft>
              <a:buNone/>
            </a:pPr>
            <a:r>
              <a:t/>
            </a:r>
            <a:endParaRPr sz="1800">
              <a:solidFill>
                <a:schemeClr val="lt2"/>
              </a:solidFill>
              <a:latin typeface="Roboto"/>
              <a:ea typeface="Roboto"/>
              <a:cs typeface="Roboto"/>
              <a:sym typeface="Roboto"/>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pic>
        <p:nvPicPr>
          <p:cNvPr id="214" name="Google Shape;214;g33f6bb32f3f_0_81"/>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215" name="Google Shape;215;g33f6bb32f3f_0_81"/>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216" name="Google Shape;216;g33f6bb32f3f_0_81"/>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KS2 Grammar and Writing</a:t>
            </a:r>
            <a:endParaRPr sz="1000">
              <a:solidFill>
                <a:srgbClr val="674EA7"/>
              </a:solidFill>
            </a:endParaRPr>
          </a:p>
        </p:txBody>
      </p:sp>
      <p:sp>
        <p:nvSpPr>
          <p:cNvPr id="217" name="Google Shape;217;g33f6bb32f3f_0_81"/>
          <p:cNvSpPr txBox="1"/>
          <p:nvPr/>
        </p:nvSpPr>
        <p:spPr>
          <a:xfrm>
            <a:off x="514350" y="1135850"/>
            <a:ext cx="6172200" cy="67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rgbClr val="000000"/>
              </a:buClr>
              <a:buSzPts val="3200"/>
              <a:buFont typeface="Arial"/>
              <a:buNone/>
            </a:pPr>
            <a:r>
              <a:rPr i="1" lang="en-GB" sz="3200">
                <a:latin typeface="Tahoma"/>
                <a:ea typeface="Tahoma"/>
                <a:cs typeface="Tahoma"/>
                <a:sym typeface="Tahoma"/>
              </a:rPr>
              <a:t>Relative Clauses</a:t>
            </a:r>
            <a:endParaRPr sz="1800">
              <a:solidFill>
                <a:schemeClr val="lt2"/>
              </a:solidFill>
              <a:latin typeface="Roboto"/>
              <a:ea typeface="Roboto"/>
              <a:cs typeface="Roboto"/>
              <a:sym typeface="Roboto"/>
            </a:endParaRPr>
          </a:p>
        </p:txBody>
      </p:sp>
      <p:pic>
        <p:nvPicPr>
          <p:cNvPr id="218" name="Google Shape;218;g33f6bb32f3f_0_81"/>
          <p:cNvPicPr preferRelativeResize="0"/>
          <p:nvPr/>
        </p:nvPicPr>
        <p:blipFill rotWithShape="1">
          <a:blip r:embed="rId5">
            <a:alphaModFix/>
          </a:blip>
          <a:srcRect b="0" l="0" r="44714" t="67278"/>
          <a:stretch/>
        </p:blipFill>
        <p:spPr>
          <a:xfrm>
            <a:off x="514350" y="4693425"/>
            <a:ext cx="3475425" cy="614000"/>
          </a:xfrm>
          <a:prstGeom prst="rect">
            <a:avLst/>
          </a:prstGeom>
          <a:noFill/>
          <a:ln>
            <a:noFill/>
          </a:ln>
        </p:spPr>
      </p:pic>
      <p:sp>
        <p:nvSpPr>
          <p:cNvPr id="219" name="Google Shape;219;g33f6bb32f3f_0_81"/>
          <p:cNvSpPr txBox="1"/>
          <p:nvPr/>
        </p:nvSpPr>
        <p:spPr>
          <a:xfrm>
            <a:off x="398875" y="2056850"/>
            <a:ext cx="8313000" cy="2271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000">
                <a:solidFill>
                  <a:schemeClr val="lt2"/>
                </a:solidFill>
                <a:latin typeface="Roboto"/>
                <a:ea typeface="Roboto"/>
                <a:cs typeface="Roboto"/>
                <a:sym typeface="Roboto"/>
              </a:rPr>
              <a:t>Relative clauses add extra information about the noun in a sentence. </a:t>
            </a:r>
            <a:endParaRPr sz="2000">
              <a:solidFill>
                <a:schemeClr val="lt2"/>
              </a:solidFill>
              <a:latin typeface="Roboto"/>
              <a:ea typeface="Roboto"/>
              <a:cs typeface="Roboto"/>
              <a:sym typeface="Roboto"/>
            </a:endParaRPr>
          </a:p>
          <a:p>
            <a:pPr indent="0" lvl="0" marL="0" rtl="0" algn="l">
              <a:spcBef>
                <a:spcPts val="0"/>
              </a:spcBef>
              <a:spcAft>
                <a:spcPts val="0"/>
              </a:spcAft>
              <a:buNone/>
            </a:pPr>
            <a:r>
              <a:rPr lang="en-GB" sz="2000">
                <a:solidFill>
                  <a:schemeClr val="lt2"/>
                </a:solidFill>
                <a:latin typeface="Roboto"/>
                <a:ea typeface="Roboto"/>
                <a:cs typeface="Roboto"/>
                <a:sym typeface="Roboto"/>
              </a:rPr>
              <a:t>Because it's a clause that is dependent - which means it doesn't make sense on its own - it has to be linked to the main clause of a sentence for it to make sense.</a:t>
            </a:r>
            <a:endParaRPr sz="2000">
              <a:solidFill>
                <a:schemeClr val="lt2"/>
              </a:solidFill>
              <a:latin typeface="Roboto"/>
              <a:ea typeface="Roboto"/>
              <a:cs typeface="Roboto"/>
              <a:sym typeface="Roboto"/>
            </a:endParaRPr>
          </a:p>
          <a:p>
            <a:pPr indent="0" lvl="0" marL="0" rtl="0" algn="l">
              <a:spcBef>
                <a:spcPts val="0"/>
              </a:spcBef>
              <a:spcAft>
                <a:spcPts val="0"/>
              </a:spcAft>
              <a:buNone/>
            </a:pPr>
            <a:r>
              <a:rPr lang="en-GB" sz="2000">
                <a:solidFill>
                  <a:schemeClr val="lt2"/>
                </a:solidFill>
                <a:latin typeface="Roboto"/>
                <a:ea typeface="Roboto"/>
                <a:cs typeface="Roboto"/>
                <a:sym typeface="Roboto"/>
              </a:rPr>
              <a:t>They start with a relative pronoun - </a:t>
            </a:r>
            <a:r>
              <a:rPr b="1" lang="en-GB" sz="2000">
                <a:solidFill>
                  <a:schemeClr val="lt2"/>
                </a:solidFill>
                <a:latin typeface="Roboto"/>
                <a:ea typeface="Roboto"/>
                <a:cs typeface="Roboto"/>
                <a:sym typeface="Roboto"/>
              </a:rPr>
              <a:t>who, which, that, whom, whose, where, when</a:t>
            </a:r>
            <a:endParaRPr b="1" sz="2000">
              <a:solidFill>
                <a:schemeClr val="lt2"/>
              </a:solidFill>
              <a:latin typeface="Roboto"/>
              <a:ea typeface="Roboto"/>
              <a:cs typeface="Roboto"/>
              <a:sym typeface="Roboto"/>
            </a:endParaRPr>
          </a:p>
          <a:p>
            <a:pPr indent="0" lvl="0" marL="0" rtl="0" algn="l">
              <a:spcBef>
                <a:spcPts val="0"/>
              </a:spcBef>
              <a:spcAft>
                <a:spcPts val="0"/>
              </a:spcAft>
              <a:buNone/>
            </a:pPr>
            <a:r>
              <a:rPr lang="en-GB" sz="2000">
                <a:solidFill>
                  <a:schemeClr val="lt2"/>
                </a:solidFill>
                <a:latin typeface="Roboto"/>
                <a:ea typeface="Roboto"/>
                <a:cs typeface="Roboto"/>
                <a:sym typeface="Roboto"/>
              </a:rPr>
              <a:t>They can be punctuated with brackets, dashes and commas.</a:t>
            </a:r>
            <a:endParaRPr sz="2000">
              <a:solidFill>
                <a:schemeClr val="lt2"/>
              </a:solidFill>
              <a:latin typeface="Roboto"/>
              <a:ea typeface="Roboto"/>
              <a:cs typeface="Roboto"/>
              <a:sym typeface="Roboto"/>
            </a:endParaRPr>
          </a:p>
          <a:p>
            <a:pPr indent="0" lvl="0" marL="0" rtl="0" algn="l">
              <a:spcBef>
                <a:spcPts val="0"/>
              </a:spcBef>
              <a:spcAft>
                <a:spcPts val="0"/>
              </a:spcAft>
              <a:buNone/>
            </a:pPr>
            <a:r>
              <a:t/>
            </a:r>
            <a:endParaRPr sz="1800">
              <a:solidFill>
                <a:schemeClr val="lt2"/>
              </a:solidFill>
              <a:latin typeface="Roboto"/>
              <a:ea typeface="Roboto"/>
              <a:cs typeface="Roboto"/>
              <a:sym typeface="Roboto"/>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pic>
        <p:nvPicPr>
          <p:cNvPr id="225" name="Google Shape;225;g30178605405367ac_88"/>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226" name="Google Shape;226;g30178605405367ac_88"/>
          <p:cNvPicPr preferRelativeResize="0"/>
          <p:nvPr/>
        </p:nvPicPr>
        <p:blipFill rotWithShape="1">
          <a:blip r:embed="rId4">
            <a:alphaModFix/>
          </a:blip>
          <a:srcRect b="0" l="0" r="0" t="0"/>
          <a:stretch/>
        </p:blipFill>
        <p:spPr>
          <a:xfrm>
            <a:off x="6966592" y="5910600"/>
            <a:ext cx="2177408" cy="888150"/>
          </a:xfrm>
          <a:prstGeom prst="rect">
            <a:avLst/>
          </a:prstGeom>
          <a:noFill/>
          <a:ln>
            <a:noFill/>
          </a:ln>
        </p:spPr>
      </p:pic>
      <p:sp>
        <p:nvSpPr>
          <p:cNvPr id="227" name="Google Shape;227;g30178605405367ac_88"/>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KS2 Grammar and Writing</a:t>
            </a:r>
            <a:endParaRPr sz="1000">
              <a:solidFill>
                <a:srgbClr val="674EA7"/>
              </a:solidFill>
            </a:endParaRPr>
          </a:p>
        </p:txBody>
      </p:sp>
      <p:sp>
        <p:nvSpPr>
          <p:cNvPr id="228" name="Google Shape;228;g30178605405367ac_88"/>
          <p:cNvSpPr txBox="1"/>
          <p:nvPr/>
        </p:nvSpPr>
        <p:spPr>
          <a:xfrm>
            <a:off x="202775" y="1037925"/>
            <a:ext cx="8722200" cy="677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1" i="0" lang="en-GB" sz="3200" u="sng" cap="none" strike="noStrike">
                <a:solidFill>
                  <a:srgbClr val="000000"/>
                </a:solidFill>
                <a:latin typeface="Tahoma"/>
                <a:ea typeface="Tahoma"/>
                <a:cs typeface="Tahoma"/>
                <a:sym typeface="Tahoma"/>
              </a:rPr>
              <a:t>Have a go…</a:t>
            </a:r>
            <a:endParaRPr b="0" i="0" sz="3200" u="none" cap="none" strike="noStrike">
              <a:solidFill>
                <a:srgbClr val="000000"/>
              </a:solidFill>
              <a:latin typeface="Tahoma"/>
              <a:ea typeface="Tahoma"/>
              <a:cs typeface="Tahoma"/>
              <a:sym typeface="Tahoma"/>
            </a:endParaRPr>
          </a:p>
        </p:txBody>
      </p:sp>
      <p:pic>
        <p:nvPicPr>
          <p:cNvPr id="229" name="Google Shape;229;g30178605405367ac_88"/>
          <p:cNvPicPr preferRelativeResize="0"/>
          <p:nvPr/>
        </p:nvPicPr>
        <p:blipFill>
          <a:blip r:embed="rId5">
            <a:alphaModFix/>
          </a:blip>
          <a:stretch>
            <a:fillRect/>
          </a:stretch>
        </p:blipFill>
        <p:spPr>
          <a:xfrm>
            <a:off x="1148463" y="1927450"/>
            <a:ext cx="3025872" cy="4041701"/>
          </a:xfrm>
          <a:prstGeom prst="rect">
            <a:avLst/>
          </a:prstGeom>
          <a:noFill/>
          <a:ln>
            <a:noFill/>
          </a:ln>
        </p:spPr>
      </p:pic>
      <p:pic>
        <p:nvPicPr>
          <p:cNvPr id="230" name="Google Shape;230;g30178605405367ac_88"/>
          <p:cNvPicPr preferRelativeResize="0"/>
          <p:nvPr/>
        </p:nvPicPr>
        <p:blipFill>
          <a:blip r:embed="rId6">
            <a:alphaModFix/>
          </a:blip>
          <a:stretch>
            <a:fillRect/>
          </a:stretch>
        </p:blipFill>
        <p:spPr>
          <a:xfrm>
            <a:off x="4888550" y="1620300"/>
            <a:ext cx="3185077" cy="40417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pic>
        <p:nvPicPr>
          <p:cNvPr id="236" name="Google Shape;236;g356dd7816080aa9_0"/>
          <p:cNvPicPr preferRelativeResize="0"/>
          <p:nvPr/>
        </p:nvPicPr>
        <p:blipFill rotWithShape="1">
          <a:blip r:embed="rId3">
            <a:alphaModFix/>
          </a:blip>
          <a:srcRect b="0" l="0" r="0" t="0"/>
          <a:stretch/>
        </p:blipFill>
        <p:spPr>
          <a:xfrm>
            <a:off x="8259625" y="0"/>
            <a:ext cx="884375" cy="888150"/>
          </a:xfrm>
          <a:prstGeom prst="rect">
            <a:avLst/>
          </a:prstGeom>
          <a:noFill/>
          <a:ln>
            <a:noFill/>
          </a:ln>
        </p:spPr>
      </p:pic>
      <p:sp>
        <p:nvSpPr>
          <p:cNvPr id="237" name="Google Shape;237;g356dd7816080aa9_0"/>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SzPts val="3200"/>
              <a:buFont typeface="Arial"/>
              <a:buNone/>
            </a:pPr>
            <a:r>
              <a:rPr b="1" lang="en-GB" sz="3200" u="sng">
                <a:solidFill>
                  <a:srgbClr val="000000"/>
                </a:solidFill>
                <a:latin typeface="Tahoma"/>
                <a:ea typeface="Tahoma"/>
                <a:cs typeface="Tahoma"/>
                <a:sym typeface="Tahoma"/>
              </a:rPr>
              <a:t>Ways to help at home:</a:t>
            </a:r>
            <a:endParaRPr sz="1000">
              <a:solidFill>
                <a:srgbClr val="674EA7"/>
              </a:solidFill>
            </a:endParaRPr>
          </a:p>
        </p:txBody>
      </p:sp>
      <p:sp>
        <p:nvSpPr>
          <p:cNvPr id="238" name="Google Shape;238;g356dd7816080aa9_0"/>
          <p:cNvSpPr txBox="1"/>
          <p:nvPr/>
        </p:nvSpPr>
        <p:spPr>
          <a:xfrm>
            <a:off x="98250" y="1069675"/>
            <a:ext cx="8722200" cy="5356500"/>
          </a:xfrm>
          <a:prstGeom prst="rect">
            <a:avLst/>
          </a:prstGeom>
          <a:noFill/>
          <a:ln>
            <a:noFill/>
          </a:ln>
        </p:spPr>
        <p:txBody>
          <a:bodyPr anchorCtr="0" anchor="t" bIns="91425" lIns="91425" spcFirstLastPara="1" rIns="91425" wrap="square" tIns="91425">
            <a:spAutoFit/>
          </a:bodyPr>
          <a:lstStyle/>
          <a:p>
            <a:pPr indent="-317500" lvl="0" marL="457200" marR="0" rtl="0" algn="l">
              <a:lnSpc>
                <a:spcPct val="100000"/>
              </a:lnSpc>
              <a:spcBef>
                <a:spcPts val="0"/>
              </a:spcBef>
              <a:spcAft>
                <a:spcPts val="0"/>
              </a:spcAft>
              <a:buClr>
                <a:srgbClr val="000000"/>
              </a:buClr>
              <a:buSzPts val="1400"/>
              <a:buFont typeface="Tahoma"/>
              <a:buChar char="-"/>
            </a:pPr>
            <a:r>
              <a:rPr i="1" lang="en-GB">
                <a:latin typeface="Tahoma"/>
                <a:ea typeface="Tahoma"/>
                <a:cs typeface="Tahoma"/>
                <a:sym typeface="Tahoma"/>
              </a:rPr>
              <a:t>Children need to be </a:t>
            </a:r>
            <a:r>
              <a:rPr b="1" i="1" lang="en-GB">
                <a:latin typeface="Tahoma"/>
                <a:ea typeface="Tahoma"/>
                <a:cs typeface="Tahoma"/>
                <a:sym typeface="Tahoma"/>
              </a:rPr>
              <a:t>familiar with the grammatical terms</a:t>
            </a:r>
            <a:r>
              <a:rPr i="1" lang="en-GB">
                <a:latin typeface="Tahoma"/>
                <a:ea typeface="Tahoma"/>
                <a:cs typeface="Tahoma"/>
                <a:sym typeface="Tahoma"/>
              </a:rPr>
              <a:t>. When they are reading or writing at home, ask them questions like: What is the noun in the sentence? What adjective would you use to describe…?</a:t>
            </a:r>
            <a:endParaRPr i="1">
              <a:latin typeface="Tahoma"/>
              <a:ea typeface="Tahoma"/>
              <a:cs typeface="Tahoma"/>
              <a:sym typeface="Tahoma"/>
            </a:endParaRPr>
          </a:p>
          <a:p>
            <a:pPr indent="-317500" lvl="0" marL="457200" marR="0" rtl="0" algn="l">
              <a:lnSpc>
                <a:spcPct val="100000"/>
              </a:lnSpc>
              <a:spcBef>
                <a:spcPts val="0"/>
              </a:spcBef>
              <a:spcAft>
                <a:spcPts val="0"/>
              </a:spcAft>
              <a:buSzPts val="1400"/>
              <a:buFont typeface="Tahoma"/>
              <a:buChar char="-"/>
            </a:pPr>
            <a:r>
              <a:rPr i="1" lang="en-GB">
                <a:latin typeface="Tahoma"/>
                <a:ea typeface="Tahoma"/>
                <a:cs typeface="Tahoma"/>
                <a:sym typeface="Tahoma"/>
              </a:rPr>
              <a:t>Encourage </a:t>
            </a:r>
            <a:r>
              <a:rPr b="1" i="1" lang="en-GB">
                <a:latin typeface="Tahoma"/>
                <a:ea typeface="Tahoma"/>
                <a:cs typeface="Tahoma"/>
                <a:sym typeface="Tahoma"/>
              </a:rPr>
              <a:t>Regular Writing</a:t>
            </a:r>
            <a:r>
              <a:rPr i="1" lang="en-GB">
                <a:latin typeface="Tahoma"/>
                <a:ea typeface="Tahoma"/>
                <a:cs typeface="Tahoma"/>
                <a:sym typeface="Tahoma"/>
              </a:rPr>
              <a:t>: Suggest fun writing activities such as: Diaries or journals – writing about their day, feelings, or experiences. Story writing – encourage creativity by making up their own stories. Letters or emails – writing to relatives or friends. Reviews – of books, films, or days out. Give children a purpose for writing, such as making a shopping list or writing instructions for a game.</a:t>
            </a:r>
            <a:endParaRPr i="1">
              <a:latin typeface="Tahoma"/>
              <a:ea typeface="Tahoma"/>
              <a:cs typeface="Tahoma"/>
              <a:sym typeface="Tahoma"/>
            </a:endParaRPr>
          </a:p>
          <a:p>
            <a:pPr indent="-317500" lvl="0" marL="457200" marR="0" rtl="0" algn="l">
              <a:lnSpc>
                <a:spcPct val="100000"/>
              </a:lnSpc>
              <a:spcBef>
                <a:spcPts val="0"/>
              </a:spcBef>
              <a:spcAft>
                <a:spcPts val="0"/>
              </a:spcAft>
              <a:buSzPts val="1400"/>
              <a:buFont typeface="Tahoma"/>
              <a:buChar char="-"/>
            </a:pPr>
            <a:r>
              <a:rPr b="1" i="1" lang="en-GB">
                <a:latin typeface="Tahoma"/>
                <a:ea typeface="Tahoma"/>
                <a:cs typeface="Tahoma"/>
                <a:sym typeface="Tahoma"/>
              </a:rPr>
              <a:t>Discuss Vocabulary </a:t>
            </a:r>
            <a:r>
              <a:rPr i="1" lang="en-GB">
                <a:latin typeface="Tahoma"/>
                <a:ea typeface="Tahoma"/>
                <a:cs typeface="Tahoma"/>
                <a:sym typeface="Tahoma"/>
              </a:rPr>
              <a:t>&amp; Ideas: Encourage children to describe things in detail – ask questions like “What did it look/sound/smell like?”. Introduce new words in conversation and challenge them to use them in writing. Play games that develop vocabulary, such as word association, synonyms, or Scrabble.</a:t>
            </a:r>
            <a:endParaRPr i="1">
              <a:latin typeface="Tahoma"/>
              <a:ea typeface="Tahoma"/>
              <a:cs typeface="Tahoma"/>
              <a:sym typeface="Tahoma"/>
            </a:endParaRPr>
          </a:p>
          <a:p>
            <a:pPr indent="-317500" lvl="0" marL="457200" marR="0" rtl="0" algn="l">
              <a:lnSpc>
                <a:spcPct val="100000"/>
              </a:lnSpc>
              <a:spcBef>
                <a:spcPts val="0"/>
              </a:spcBef>
              <a:spcAft>
                <a:spcPts val="0"/>
              </a:spcAft>
              <a:buSzPts val="1400"/>
              <a:buFont typeface="Tahoma"/>
              <a:buChar char="-"/>
            </a:pPr>
            <a:r>
              <a:rPr b="1" i="1" lang="en-GB">
                <a:latin typeface="Tahoma"/>
                <a:ea typeface="Tahoma"/>
                <a:cs typeface="Tahoma"/>
                <a:sym typeface="Tahoma"/>
              </a:rPr>
              <a:t>Support with Grammar &amp; Punctuation</a:t>
            </a:r>
            <a:r>
              <a:rPr i="1" lang="en-GB">
                <a:latin typeface="Tahoma"/>
                <a:ea typeface="Tahoma"/>
                <a:cs typeface="Tahoma"/>
                <a:sym typeface="Tahoma"/>
              </a:rPr>
              <a:t>.Encourage them to read their work aloud – this helps spot missing punctuation or sentences that don’t flow. Remind them to check for capital letters, full stops, commas, and apostrophes in their writing. Practise grammar through fun activities like mad libs (fill-in-the-gap word games) or spotting grammar mistakes in their favourite books.</a:t>
            </a:r>
            <a:endParaRPr i="1">
              <a:latin typeface="Tahoma"/>
              <a:ea typeface="Tahoma"/>
              <a:cs typeface="Tahoma"/>
              <a:sym typeface="Tahoma"/>
            </a:endParaRPr>
          </a:p>
          <a:p>
            <a:pPr indent="-317500" lvl="0" marL="457200" marR="0" rtl="0" algn="l">
              <a:lnSpc>
                <a:spcPct val="100000"/>
              </a:lnSpc>
              <a:spcBef>
                <a:spcPts val="0"/>
              </a:spcBef>
              <a:spcAft>
                <a:spcPts val="0"/>
              </a:spcAft>
              <a:buSzPts val="1400"/>
              <a:buFont typeface="Tahoma"/>
              <a:buChar char="-"/>
            </a:pPr>
            <a:r>
              <a:rPr b="1" i="1" lang="en-GB">
                <a:latin typeface="Tahoma"/>
                <a:ea typeface="Tahoma"/>
                <a:cs typeface="Tahoma"/>
                <a:sym typeface="Tahoma"/>
              </a:rPr>
              <a:t>Read Together Often.</a:t>
            </a:r>
            <a:r>
              <a:rPr i="1" lang="en-GB">
                <a:latin typeface="Tahoma"/>
                <a:ea typeface="Tahoma"/>
                <a:cs typeface="Tahoma"/>
                <a:sym typeface="Tahoma"/>
              </a:rPr>
              <a:t> Reading regularly helps improve spelling, vocabulary, and sentence structure. Discuss what they’ve read – ask about characters, settings, and predictions to develop comprehension and inference skills. Model fluent reading and point out interesting writing techniques (e.g., how an author describes a setting or builds suspense).</a:t>
            </a:r>
            <a:endParaRPr i="1">
              <a:latin typeface="Tahoma"/>
              <a:ea typeface="Tahoma"/>
              <a:cs typeface="Tahoma"/>
              <a:sym typeface="Tahoma"/>
            </a:endParaRPr>
          </a:p>
          <a:p>
            <a:pPr indent="-317500" lvl="0" marL="457200" marR="0" rtl="0" algn="l">
              <a:lnSpc>
                <a:spcPct val="100000"/>
              </a:lnSpc>
              <a:spcBef>
                <a:spcPts val="0"/>
              </a:spcBef>
              <a:spcAft>
                <a:spcPts val="0"/>
              </a:spcAft>
              <a:buSzPts val="1400"/>
              <a:buFont typeface="Tahoma"/>
              <a:buChar char="-"/>
            </a:pPr>
            <a:r>
              <a:rPr b="1" i="1" lang="en-GB">
                <a:latin typeface="Tahoma"/>
                <a:ea typeface="Tahoma"/>
                <a:cs typeface="Tahoma"/>
                <a:sym typeface="Tahoma"/>
              </a:rPr>
              <a:t>Encourage Editing &amp; Improvement</a:t>
            </a:r>
            <a:r>
              <a:rPr i="1" lang="en-GB">
                <a:latin typeface="Tahoma"/>
                <a:ea typeface="Tahoma"/>
                <a:cs typeface="Tahoma"/>
                <a:sym typeface="Tahoma"/>
              </a:rPr>
              <a:t>: Encourage children to reread their work and ask: Does this make sense? Can I use a more exciting word? Have I checked my punctuation? Show them that good writing takes time – authors edit multiple drafts before publishing!</a:t>
            </a:r>
            <a:endParaRPr i="1">
              <a:latin typeface="Tahoma"/>
              <a:ea typeface="Tahoma"/>
              <a:cs typeface="Tahoma"/>
              <a:sym typeface="Tahoma"/>
            </a:endParaRPr>
          </a:p>
          <a:p>
            <a:pPr indent="-317500" lvl="0" marL="457200" marR="0" rtl="0" algn="l">
              <a:lnSpc>
                <a:spcPct val="100000"/>
              </a:lnSpc>
              <a:spcBef>
                <a:spcPts val="0"/>
              </a:spcBef>
              <a:spcAft>
                <a:spcPts val="0"/>
              </a:spcAft>
              <a:buSzPts val="1400"/>
              <a:buFont typeface="Tahoma"/>
              <a:buChar char="-"/>
            </a:pPr>
            <a:r>
              <a:rPr b="1" i="1" lang="en-GB">
                <a:latin typeface="Tahoma"/>
                <a:ea typeface="Tahoma"/>
                <a:cs typeface="Tahoma"/>
                <a:sym typeface="Tahoma"/>
              </a:rPr>
              <a:t>Make Writing Fun! </a:t>
            </a:r>
            <a:r>
              <a:rPr i="1" lang="en-GB">
                <a:latin typeface="Tahoma"/>
                <a:ea typeface="Tahoma"/>
                <a:cs typeface="Tahoma"/>
                <a:sym typeface="Tahoma"/>
              </a:rPr>
              <a:t>Try creative activities like: Writing short stories together, taking turns to add a sentence. Creating comics or graphic stories if they enjoy drawing. Using story prompts to spark ideas.</a:t>
            </a:r>
            <a:endParaRPr b="0" i="0" sz="3200" u="none" cap="none" strike="noStrike">
              <a:solidFill>
                <a:srgbClr val="000000"/>
              </a:solidFill>
              <a:latin typeface="Tahoma"/>
              <a:ea typeface="Tahoma"/>
              <a:cs typeface="Tahoma"/>
              <a:sym typeface="Tahoma"/>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g33f60125956_0_0"/>
          <p:cNvSpPr txBox="1"/>
          <p:nvPr>
            <p:ph type="title"/>
          </p:nvPr>
        </p:nvSpPr>
        <p:spPr>
          <a:xfrm>
            <a:off x="98250" y="21800"/>
            <a:ext cx="8826600" cy="8037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b="1" lang="en-GB" sz="3900">
                <a:solidFill>
                  <a:srgbClr val="674EA7"/>
                </a:solidFill>
              </a:rPr>
              <a:t>Feedback </a:t>
            </a:r>
            <a:endParaRPr b="1" sz="3900">
              <a:solidFill>
                <a:srgbClr val="674EA7"/>
              </a:solidFill>
            </a:endParaRPr>
          </a:p>
        </p:txBody>
      </p:sp>
      <p:pic>
        <p:nvPicPr>
          <p:cNvPr id="245" name="Google Shape;245;g33f60125956_0_0"/>
          <p:cNvPicPr preferRelativeResize="0"/>
          <p:nvPr/>
        </p:nvPicPr>
        <p:blipFill>
          <a:blip r:embed="rId3">
            <a:alphaModFix/>
          </a:blip>
          <a:stretch>
            <a:fillRect/>
          </a:stretch>
        </p:blipFill>
        <p:spPr>
          <a:xfrm>
            <a:off x="2618463" y="2771025"/>
            <a:ext cx="3990975" cy="3705225"/>
          </a:xfrm>
          <a:prstGeom prst="rect">
            <a:avLst/>
          </a:prstGeom>
          <a:noFill/>
          <a:ln>
            <a:noFill/>
          </a:ln>
        </p:spPr>
      </p:pic>
      <p:pic>
        <p:nvPicPr>
          <p:cNvPr id="246" name="Google Shape;246;g33f60125956_0_0"/>
          <p:cNvPicPr preferRelativeResize="0"/>
          <p:nvPr/>
        </p:nvPicPr>
        <p:blipFill rotWithShape="1">
          <a:blip r:embed="rId4">
            <a:alphaModFix/>
          </a:blip>
          <a:srcRect b="0" l="0" r="0" t="0"/>
          <a:stretch/>
        </p:blipFill>
        <p:spPr>
          <a:xfrm>
            <a:off x="8259625" y="0"/>
            <a:ext cx="663281" cy="666113"/>
          </a:xfrm>
          <a:prstGeom prst="rect">
            <a:avLst/>
          </a:prstGeom>
          <a:noFill/>
          <a:ln>
            <a:noFill/>
          </a:ln>
        </p:spPr>
      </p:pic>
      <p:sp>
        <p:nvSpPr>
          <p:cNvPr id="247" name="Google Shape;247;g33f60125956_0_0"/>
          <p:cNvSpPr txBox="1"/>
          <p:nvPr/>
        </p:nvSpPr>
        <p:spPr>
          <a:xfrm>
            <a:off x="1174450" y="1147513"/>
            <a:ext cx="7005000" cy="1385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900">
                <a:solidFill>
                  <a:srgbClr val="674EA7"/>
                </a:solidFill>
                <a:latin typeface="Roboto"/>
                <a:ea typeface="Roboto"/>
                <a:cs typeface="Roboto"/>
                <a:sym typeface="Roboto"/>
              </a:rPr>
              <a:t>Please take a moment to share your feedback with us</a:t>
            </a:r>
            <a:endParaRPr b="1" sz="3900">
              <a:solidFill>
                <a:srgbClr val="674EA7"/>
              </a:solidFill>
              <a:latin typeface="Roboto"/>
              <a:ea typeface="Roboto"/>
              <a:cs typeface="Roboto"/>
              <a:sym typeface="Roboto"/>
            </a:endParaRPr>
          </a:p>
        </p:txBody>
      </p:sp>
    </p:spTree>
  </p:cSld>
  <p:clrMapOvr>
    <a:masterClrMapping/>
  </p:clrMapOvr>
</p:sld>
</file>

<file path=ppt/theme/theme1.xml><?xml version="1.0" encoding="utf-8"?>
<a:theme xmlns:a="http://schemas.openxmlformats.org/drawingml/2006/main" xmlns:r="http://schemas.openxmlformats.org/officeDocument/2006/relationships"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1A237E"/>
      </a:accent5>
      <a:accent6>
        <a:srgbClr val="F4B400"/>
      </a:accent6>
      <a:hlink>
        <a:srgbClr val="1A237E"/>
      </a:hlink>
      <a:folHlink>
        <a:srgbClr val="1A237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2007-06-03T09:27:01Z</dcterms:created>
  <dc:creator>Staff</dc:creator>
</cp:coreProperties>
</file>